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8" r:id="rId5"/>
    <p:sldId id="265" r:id="rId6"/>
    <p:sldId id="268" r:id="rId7"/>
    <p:sldId id="277" r:id="rId8"/>
    <p:sldId id="272" r:id="rId9"/>
    <p:sldId id="300" r:id="rId10"/>
    <p:sldId id="301" r:id="rId11"/>
    <p:sldId id="303" r:id="rId12"/>
    <p:sldId id="305" r:id="rId13"/>
    <p:sldId id="287" r:id="rId14"/>
    <p:sldId id="292" r:id="rId15"/>
    <p:sldId id="304" r:id="rId16"/>
    <p:sldId id="299" r:id="rId17"/>
  </p:sldIdLst>
  <p:sldSz cx="12192000" cy="6858000"/>
  <p:notesSz cx="6858000" cy="9144000"/>
  <p:embeddedFontLst>
    <p:embeddedFont>
      <p:font typeface="Algerian" panose="04020705040A02060702" pitchFamily="82" charset="0"/>
      <p:regular r:id="rId20"/>
    </p:embeddedFont>
    <p:embeddedFont>
      <p:font typeface="Avenir Next LT Pro" panose="020B0504020202020204" pitchFamily="3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ill Sans MT" panose="020B0502020104020203" pitchFamily="34" charset="0"/>
      <p:regular r:id="rId29"/>
      <p:bold r:id="rId30"/>
      <p:italic r:id="rId31"/>
      <p:boldItalic r:id="rId32"/>
    </p:embeddedFont>
    <p:embeddedFont>
      <p:font typeface="Speak Pro" panose="020B0504020101020102" pitchFamily="34" charset="0"/>
      <p:regular r:id="rId33"/>
      <p:bold r:id="rId34"/>
      <p:italic r:id="rId35"/>
      <p:boldItalic r:id="rId36"/>
    </p:embeddedFont>
  </p:embeddedFont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9" autoAdjust="0"/>
    <p:restoredTop sz="94249" autoAdjust="0"/>
  </p:normalViewPr>
  <p:slideViewPr>
    <p:cSldViewPr snapToGrid="0">
      <p:cViewPr varScale="1">
        <p:scale>
          <a:sx n="63" d="100"/>
          <a:sy n="63" d="100"/>
        </p:scale>
        <p:origin x="96" y="3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88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6347C4-9175-4907-A8F8-FCFE6401A5C7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DZ"/>
        </a:p>
      </dgm:t>
    </dgm:pt>
    <dgm:pt modelId="{14C1065B-BCE7-46CA-A0C2-970B1CD886DF}">
      <dgm:prSet phldrT="[Texte]"/>
      <dgm:spPr/>
      <dgm:t>
        <a:bodyPr/>
        <a:lstStyle/>
        <a:p>
          <a:r>
            <a:rPr lang="fr-FR" dirty="0"/>
            <a:t>forum</a:t>
          </a:r>
          <a:endParaRPr lang="fr-DZ" dirty="0"/>
        </a:p>
      </dgm:t>
    </dgm:pt>
    <dgm:pt modelId="{5D403D2F-2ABF-47BC-9A84-65FCB0BA60BA}" type="parTrans" cxnId="{FA768429-E7A8-4106-91AC-C10368571A93}">
      <dgm:prSet/>
      <dgm:spPr/>
      <dgm:t>
        <a:bodyPr/>
        <a:lstStyle/>
        <a:p>
          <a:endParaRPr lang="fr-DZ"/>
        </a:p>
      </dgm:t>
    </dgm:pt>
    <dgm:pt modelId="{EC976F7D-6B09-4EB4-9672-347F3613D25D}" type="sibTrans" cxnId="{FA768429-E7A8-4106-91AC-C10368571A93}">
      <dgm:prSet/>
      <dgm:spPr/>
      <dgm:t>
        <a:bodyPr/>
        <a:lstStyle/>
        <a:p>
          <a:endParaRPr lang="fr-DZ"/>
        </a:p>
      </dgm:t>
    </dgm:pt>
    <dgm:pt modelId="{35799152-79D6-497A-9CEF-84DCB309174C}">
      <dgm:prSet phldrT="[Texte]"/>
      <dgm:spPr/>
      <dgm:t>
        <a:bodyPr/>
        <a:lstStyle/>
        <a:p>
          <a:r>
            <a:rPr lang="fr-FR" dirty="0"/>
            <a:t>action</a:t>
          </a:r>
          <a:endParaRPr lang="fr-DZ" dirty="0"/>
        </a:p>
      </dgm:t>
    </dgm:pt>
    <dgm:pt modelId="{42551F9C-8F79-401B-A00B-9F39F6A5F452}" type="parTrans" cxnId="{28E1C79E-6790-4E1E-BFAB-805B8F750FAB}">
      <dgm:prSet/>
      <dgm:spPr/>
      <dgm:t>
        <a:bodyPr/>
        <a:lstStyle/>
        <a:p>
          <a:endParaRPr lang="fr-DZ"/>
        </a:p>
      </dgm:t>
    </dgm:pt>
    <dgm:pt modelId="{3EA3EC68-1000-48CF-B586-CB0CBB4AE0D7}" type="sibTrans" cxnId="{28E1C79E-6790-4E1E-BFAB-805B8F750FAB}">
      <dgm:prSet/>
      <dgm:spPr/>
      <dgm:t>
        <a:bodyPr/>
        <a:lstStyle/>
        <a:p>
          <a:endParaRPr lang="fr-DZ"/>
        </a:p>
      </dgm:t>
    </dgm:pt>
    <dgm:pt modelId="{C2763A0B-12A5-4796-889E-05DA368F61A0}">
      <dgm:prSet phldrT="[Texte]"/>
      <dgm:spPr/>
      <dgm:t>
        <a:bodyPr/>
        <a:lstStyle/>
        <a:p>
          <a:r>
            <a:rPr lang="fr-FR" dirty="0"/>
            <a:t>user</a:t>
          </a:r>
          <a:endParaRPr lang="fr-DZ" dirty="0"/>
        </a:p>
      </dgm:t>
    </dgm:pt>
    <dgm:pt modelId="{5200C94D-7097-4DEB-8F9C-E78CC88507D8}" type="parTrans" cxnId="{23934246-70E2-4543-AF0F-A3D2619140EB}">
      <dgm:prSet/>
      <dgm:spPr/>
      <dgm:t>
        <a:bodyPr/>
        <a:lstStyle/>
        <a:p>
          <a:endParaRPr lang="fr-DZ"/>
        </a:p>
      </dgm:t>
    </dgm:pt>
    <dgm:pt modelId="{FA97695B-6B84-4ED7-A070-E336A49A8A74}" type="sibTrans" cxnId="{23934246-70E2-4543-AF0F-A3D2619140EB}">
      <dgm:prSet/>
      <dgm:spPr/>
      <dgm:t>
        <a:bodyPr/>
        <a:lstStyle/>
        <a:p>
          <a:endParaRPr lang="fr-DZ"/>
        </a:p>
      </dgm:t>
    </dgm:pt>
    <dgm:pt modelId="{EC04D1C1-4E2F-4B16-9413-ED344136ECAC}">
      <dgm:prSet phldrT="[Texte]"/>
      <dgm:spPr/>
      <dgm:t>
        <a:bodyPr/>
        <a:lstStyle/>
        <a:p>
          <a:r>
            <a:rPr lang="fr-FR" dirty="0"/>
            <a:t>Admin </a:t>
          </a:r>
          <a:endParaRPr lang="fr-DZ" dirty="0"/>
        </a:p>
      </dgm:t>
    </dgm:pt>
    <dgm:pt modelId="{3A0F9751-48B2-45DB-B05F-B97D9382B3B5}" type="parTrans" cxnId="{4506FE76-86B7-4421-BD9D-85C646E7A64C}">
      <dgm:prSet/>
      <dgm:spPr/>
      <dgm:t>
        <a:bodyPr/>
        <a:lstStyle/>
        <a:p>
          <a:endParaRPr lang="fr-DZ"/>
        </a:p>
      </dgm:t>
    </dgm:pt>
    <dgm:pt modelId="{6FCBA880-90B5-4CA2-A6B4-3D1F4F1C4640}" type="sibTrans" cxnId="{4506FE76-86B7-4421-BD9D-85C646E7A64C}">
      <dgm:prSet/>
      <dgm:spPr/>
      <dgm:t>
        <a:bodyPr/>
        <a:lstStyle/>
        <a:p>
          <a:endParaRPr lang="fr-DZ"/>
        </a:p>
      </dgm:t>
    </dgm:pt>
    <dgm:pt modelId="{02B47220-6E3D-4442-9A4D-54D7E13E1DD8}">
      <dgm:prSet phldrT="[Texte]"/>
      <dgm:spPr/>
      <dgm:t>
        <a:bodyPr/>
        <a:lstStyle/>
        <a:p>
          <a:r>
            <a:rPr lang="fr-FR"/>
            <a:t>PHP </a:t>
          </a:r>
          <a:r>
            <a:rPr lang="fr-FR" dirty="0"/>
            <a:t>mailler</a:t>
          </a:r>
          <a:endParaRPr lang="fr-DZ" dirty="0"/>
        </a:p>
      </dgm:t>
    </dgm:pt>
    <dgm:pt modelId="{47ACB696-CDCA-4283-9851-9985364C0416}" type="parTrans" cxnId="{A66A1E20-5119-4730-AB8D-189024EDA150}">
      <dgm:prSet/>
      <dgm:spPr/>
      <dgm:t>
        <a:bodyPr/>
        <a:lstStyle/>
        <a:p>
          <a:endParaRPr lang="fr-DZ"/>
        </a:p>
      </dgm:t>
    </dgm:pt>
    <dgm:pt modelId="{BAA704E7-8C62-486C-A132-A06B5464E8CB}" type="sibTrans" cxnId="{A66A1E20-5119-4730-AB8D-189024EDA150}">
      <dgm:prSet/>
      <dgm:spPr/>
      <dgm:t>
        <a:bodyPr/>
        <a:lstStyle/>
        <a:p>
          <a:endParaRPr lang="fr-DZ"/>
        </a:p>
      </dgm:t>
    </dgm:pt>
    <dgm:pt modelId="{71CFA264-8866-4E4C-BDEC-65AD5D810F1B}">
      <dgm:prSet/>
      <dgm:spPr/>
      <dgm:t>
        <a:bodyPr/>
        <a:lstStyle/>
        <a:p>
          <a:r>
            <a:rPr lang="fr-FR" dirty="0"/>
            <a:t>assets</a:t>
          </a:r>
          <a:endParaRPr lang="fr-DZ" dirty="0"/>
        </a:p>
      </dgm:t>
    </dgm:pt>
    <dgm:pt modelId="{3B1BDDC5-BAF9-4872-BACA-CDDE8A36D52E}" type="parTrans" cxnId="{7B7C1002-D830-4359-BB4F-88D1EE589A2A}">
      <dgm:prSet/>
      <dgm:spPr/>
      <dgm:t>
        <a:bodyPr/>
        <a:lstStyle/>
        <a:p>
          <a:endParaRPr lang="fr-DZ"/>
        </a:p>
      </dgm:t>
    </dgm:pt>
    <dgm:pt modelId="{C226D230-8451-4757-AD97-43910B9AD488}" type="sibTrans" cxnId="{7B7C1002-D830-4359-BB4F-88D1EE589A2A}">
      <dgm:prSet/>
      <dgm:spPr/>
      <dgm:t>
        <a:bodyPr/>
        <a:lstStyle/>
        <a:p>
          <a:endParaRPr lang="fr-DZ"/>
        </a:p>
      </dgm:t>
    </dgm:pt>
    <dgm:pt modelId="{8D262630-147B-48A4-97D2-20C4DE73B4D6}">
      <dgm:prSet/>
      <dgm:spPr/>
      <dgm:t>
        <a:bodyPr/>
        <a:lstStyle/>
        <a:p>
          <a:r>
            <a:rPr lang="fr-FR" dirty="0"/>
            <a:t>Photo_profil</a:t>
          </a:r>
          <a:endParaRPr lang="fr-DZ" dirty="0"/>
        </a:p>
      </dgm:t>
    </dgm:pt>
    <dgm:pt modelId="{E4AAB785-E203-4ECC-A962-3E82581451BF}" type="parTrans" cxnId="{1FC8881D-9BE0-4801-894A-59916D377AE8}">
      <dgm:prSet/>
      <dgm:spPr/>
      <dgm:t>
        <a:bodyPr/>
        <a:lstStyle/>
        <a:p>
          <a:endParaRPr lang="fr-DZ"/>
        </a:p>
      </dgm:t>
    </dgm:pt>
    <dgm:pt modelId="{CEE8446F-D90B-400A-AA56-221A6AD5D7AC}" type="sibTrans" cxnId="{1FC8881D-9BE0-4801-894A-59916D377AE8}">
      <dgm:prSet/>
      <dgm:spPr/>
      <dgm:t>
        <a:bodyPr/>
        <a:lstStyle/>
        <a:p>
          <a:endParaRPr lang="fr-DZ"/>
        </a:p>
      </dgm:t>
    </dgm:pt>
    <dgm:pt modelId="{6DAE9C20-C981-4846-9A3D-D571A842AAD6}">
      <dgm:prSet/>
      <dgm:spPr/>
      <dgm:t>
        <a:bodyPr/>
        <a:lstStyle/>
        <a:p>
          <a:r>
            <a:rPr lang="fr-FR" dirty="0"/>
            <a:t>Photo_forum</a:t>
          </a:r>
          <a:endParaRPr lang="fr-DZ" dirty="0"/>
        </a:p>
      </dgm:t>
    </dgm:pt>
    <dgm:pt modelId="{D0CAF4FD-41AC-4D2F-8CC0-19CA42B5D55C}" type="parTrans" cxnId="{6CAB4BAF-8FCF-43E1-B23A-B5924B3D7B1A}">
      <dgm:prSet/>
      <dgm:spPr/>
      <dgm:t>
        <a:bodyPr/>
        <a:lstStyle/>
        <a:p>
          <a:endParaRPr lang="fr-DZ"/>
        </a:p>
      </dgm:t>
    </dgm:pt>
    <dgm:pt modelId="{1B750592-8E79-45DB-85FD-51415A41FE05}" type="sibTrans" cxnId="{6CAB4BAF-8FCF-43E1-B23A-B5924B3D7B1A}">
      <dgm:prSet/>
      <dgm:spPr/>
      <dgm:t>
        <a:bodyPr/>
        <a:lstStyle/>
        <a:p>
          <a:endParaRPr lang="fr-DZ"/>
        </a:p>
      </dgm:t>
    </dgm:pt>
    <dgm:pt modelId="{6942C06A-0EC2-459C-9E8A-EF112680FB64}">
      <dgm:prSet/>
      <dgm:spPr/>
      <dgm:t>
        <a:bodyPr/>
        <a:lstStyle/>
        <a:p>
          <a:r>
            <a:rPr lang="fr-FR" dirty="0"/>
            <a:t>includes</a:t>
          </a:r>
          <a:endParaRPr lang="fr-DZ" dirty="0"/>
        </a:p>
      </dgm:t>
    </dgm:pt>
    <dgm:pt modelId="{908011C6-C3D2-4EDD-B58D-47C73193B67F}" type="parTrans" cxnId="{84538271-8553-4AAF-A551-437DCE1D10FC}">
      <dgm:prSet/>
      <dgm:spPr/>
      <dgm:t>
        <a:bodyPr/>
        <a:lstStyle/>
        <a:p>
          <a:endParaRPr lang="fr-DZ"/>
        </a:p>
      </dgm:t>
    </dgm:pt>
    <dgm:pt modelId="{421A7971-6E32-4A50-8374-83D092A6EA5F}" type="sibTrans" cxnId="{84538271-8553-4AAF-A551-437DCE1D10FC}">
      <dgm:prSet/>
      <dgm:spPr/>
      <dgm:t>
        <a:bodyPr/>
        <a:lstStyle/>
        <a:p>
          <a:endParaRPr lang="fr-DZ"/>
        </a:p>
      </dgm:t>
    </dgm:pt>
    <dgm:pt modelId="{342F2C84-D098-497E-84C9-4A657B9DD825}" type="pres">
      <dgm:prSet presAssocID="{5D6347C4-9175-4907-A8F8-FCFE6401A5C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4004214-7112-43CA-95C7-5550A7DA6C9F}" type="pres">
      <dgm:prSet presAssocID="{14C1065B-BCE7-46CA-A0C2-970B1CD886DF}" presName="root1" presStyleCnt="0"/>
      <dgm:spPr/>
    </dgm:pt>
    <dgm:pt modelId="{6CA695D5-8474-49C5-BDDA-4D074D583339}" type="pres">
      <dgm:prSet presAssocID="{14C1065B-BCE7-46CA-A0C2-970B1CD886DF}" presName="LevelOneTextNode" presStyleLbl="node0" presStyleIdx="0" presStyleCnt="1" custScaleX="35670" custScaleY="20538" custLinFactNeighborX="4988" custLinFactNeighborY="-77821">
        <dgm:presLayoutVars>
          <dgm:chPref val="3"/>
        </dgm:presLayoutVars>
      </dgm:prSet>
      <dgm:spPr/>
    </dgm:pt>
    <dgm:pt modelId="{7943258D-226C-4E4F-A7D7-104EB058EA58}" type="pres">
      <dgm:prSet presAssocID="{14C1065B-BCE7-46CA-A0C2-970B1CD886DF}" presName="level2hierChild" presStyleCnt="0"/>
      <dgm:spPr/>
    </dgm:pt>
    <dgm:pt modelId="{982590E4-2864-42F3-A56F-CC9B9C395849}" type="pres">
      <dgm:prSet presAssocID="{42551F9C-8F79-401B-A00B-9F39F6A5F452}" presName="conn2-1" presStyleLbl="parChTrans1D2" presStyleIdx="0" presStyleCnt="4"/>
      <dgm:spPr/>
    </dgm:pt>
    <dgm:pt modelId="{22EDE38F-1EA3-4B68-9EB9-E8E1E9454D5E}" type="pres">
      <dgm:prSet presAssocID="{42551F9C-8F79-401B-A00B-9F39F6A5F452}" presName="connTx" presStyleLbl="parChTrans1D2" presStyleIdx="0" presStyleCnt="4"/>
      <dgm:spPr/>
    </dgm:pt>
    <dgm:pt modelId="{56E08AA5-71A2-4B7E-90A7-6B083F91A80E}" type="pres">
      <dgm:prSet presAssocID="{35799152-79D6-497A-9CEF-84DCB309174C}" presName="root2" presStyleCnt="0"/>
      <dgm:spPr/>
    </dgm:pt>
    <dgm:pt modelId="{AF02F36D-5415-4E34-9544-3C880D0F1DDA}" type="pres">
      <dgm:prSet presAssocID="{35799152-79D6-497A-9CEF-84DCB309174C}" presName="LevelTwoTextNode" presStyleLbl="node2" presStyleIdx="0" presStyleCnt="4" custScaleX="45160" custScaleY="21566" custLinFactNeighborX="-14784" custLinFactNeighborY="-57427">
        <dgm:presLayoutVars>
          <dgm:chPref val="3"/>
        </dgm:presLayoutVars>
      </dgm:prSet>
      <dgm:spPr/>
    </dgm:pt>
    <dgm:pt modelId="{33F7A017-BE5C-4864-B30B-C6A5F0579D21}" type="pres">
      <dgm:prSet presAssocID="{35799152-79D6-497A-9CEF-84DCB309174C}" presName="level3hierChild" presStyleCnt="0"/>
      <dgm:spPr/>
    </dgm:pt>
    <dgm:pt modelId="{A11C6306-F87E-4BC3-89A5-FE3E34E9E030}" type="pres">
      <dgm:prSet presAssocID="{5200C94D-7097-4DEB-8F9C-E78CC88507D8}" presName="conn2-1" presStyleLbl="parChTrans1D3" presStyleIdx="0" presStyleCnt="4"/>
      <dgm:spPr/>
    </dgm:pt>
    <dgm:pt modelId="{B551CB3E-DE3E-45A7-B759-0CC138A5F444}" type="pres">
      <dgm:prSet presAssocID="{5200C94D-7097-4DEB-8F9C-E78CC88507D8}" presName="connTx" presStyleLbl="parChTrans1D3" presStyleIdx="0" presStyleCnt="4"/>
      <dgm:spPr/>
    </dgm:pt>
    <dgm:pt modelId="{53A0533F-82AE-4158-9485-B487D38C25C3}" type="pres">
      <dgm:prSet presAssocID="{C2763A0B-12A5-4796-889E-05DA368F61A0}" presName="root2" presStyleCnt="0"/>
      <dgm:spPr/>
    </dgm:pt>
    <dgm:pt modelId="{53ABABEF-5F23-431A-BE98-637E3F04F587}" type="pres">
      <dgm:prSet presAssocID="{C2763A0B-12A5-4796-889E-05DA368F61A0}" presName="LevelTwoTextNode" presStyleLbl="node3" presStyleIdx="0" presStyleCnt="4" custScaleX="39897" custScaleY="18539" custLinFactNeighborX="-502" custLinFactNeighborY="-60920">
        <dgm:presLayoutVars>
          <dgm:chPref val="3"/>
        </dgm:presLayoutVars>
      </dgm:prSet>
      <dgm:spPr/>
    </dgm:pt>
    <dgm:pt modelId="{3BB313BA-4605-498E-B46F-4B7694404A5E}" type="pres">
      <dgm:prSet presAssocID="{C2763A0B-12A5-4796-889E-05DA368F61A0}" presName="level3hierChild" presStyleCnt="0"/>
      <dgm:spPr/>
    </dgm:pt>
    <dgm:pt modelId="{31A2B65B-323F-42FA-8E5E-E920E8DE433D}" type="pres">
      <dgm:prSet presAssocID="{3A0F9751-48B2-45DB-B05F-B97D9382B3B5}" presName="conn2-1" presStyleLbl="parChTrans1D3" presStyleIdx="1" presStyleCnt="4"/>
      <dgm:spPr/>
    </dgm:pt>
    <dgm:pt modelId="{1C30D9F2-65B3-4AE0-ABD8-7A24B8A94CA1}" type="pres">
      <dgm:prSet presAssocID="{3A0F9751-48B2-45DB-B05F-B97D9382B3B5}" presName="connTx" presStyleLbl="parChTrans1D3" presStyleIdx="1" presStyleCnt="4"/>
      <dgm:spPr/>
    </dgm:pt>
    <dgm:pt modelId="{65A8A14D-851D-4E31-816A-80F411B4AE3F}" type="pres">
      <dgm:prSet presAssocID="{EC04D1C1-4E2F-4B16-9413-ED344136ECAC}" presName="root2" presStyleCnt="0"/>
      <dgm:spPr/>
    </dgm:pt>
    <dgm:pt modelId="{E1E3FCB8-F6AC-4374-BD52-7AF960B0C759}" type="pres">
      <dgm:prSet presAssocID="{EC04D1C1-4E2F-4B16-9413-ED344136ECAC}" presName="LevelTwoTextNode" presStyleLbl="node3" presStyleIdx="1" presStyleCnt="4" custScaleX="39449" custScaleY="18781" custLinFactNeighborX="-418" custLinFactNeighborY="-67597">
        <dgm:presLayoutVars>
          <dgm:chPref val="3"/>
        </dgm:presLayoutVars>
      </dgm:prSet>
      <dgm:spPr/>
    </dgm:pt>
    <dgm:pt modelId="{EA01CE02-A336-4495-ADBB-BB6378CA7AF9}" type="pres">
      <dgm:prSet presAssocID="{EC04D1C1-4E2F-4B16-9413-ED344136ECAC}" presName="level3hierChild" presStyleCnt="0"/>
      <dgm:spPr/>
    </dgm:pt>
    <dgm:pt modelId="{2CE9CD11-4BC5-40E4-87B4-0C39DEB1648F}" type="pres">
      <dgm:prSet presAssocID="{908011C6-C3D2-4EDD-B58D-47C73193B67F}" presName="conn2-1" presStyleLbl="parChTrans1D2" presStyleIdx="1" presStyleCnt="4"/>
      <dgm:spPr/>
    </dgm:pt>
    <dgm:pt modelId="{C817D467-970E-4095-BC10-76726478A609}" type="pres">
      <dgm:prSet presAssocID="{908011C6-C3D2-4EDD-B58D-47C73193B67F}" presName="connTx" presStyleLbl="parChTrans1D2" presStyleIdx="1" presStyleCnt="4"/>
      <dgm:spPr/>
    </dgm:pt>
    <dgm:pt modelId="{ECA6426C-80A3-497A-BECF-1D11C08E42E4}" type="pres">
      <dgm:prSet presAssocID="{6942C06A-0EC2-459C-9E8A-EF112680FB64}" presName="root2" presStyleCnt="0"/>
      <dgm:spPr/>
    </dgm:pt>
    <dgm:pt modelId="{4326B6AB-FDAE-4A34-AC1E-E7E7A03C7A23}" type="pres">
      <dgm:prSet presAssocID="{6942C06A-0EC2-459C-9E8A-EF112680FB64}" presName="LevelTwoTextNode" presStyleLbl="node2" presStyleIdx="1" presStyleCnt="4" custScaleX="44080" custScaleY="22370" custLinFactNeighborX="-13093" custLinFactNeighborY="-67874">
        <dgm:presLayoutVars>
          <dgm:chPref val="3"/>
        </dgm:presLayoutVars>
      </dgm:prSet>
      <dgm:spPr/>
    </dgm:pt>
    <dgm:pt modelId="{2073C3BA-231F-4890-8ED9-B5141B5A36E9}" type="pres">
      <dgm:prSet presAssocID="{6942C06A-0EC2-459C-9E8A-EF112680FB64}" presName="level3hierChild" presStyleCnt="0"/>
      <dgm:spPr/>
    </dgm:pt>
    <dgm:pt modelId="{0A9EC55C-38A6-4162-B21D-F5F883CE0083}" type="pres">
      <dgm:prSet presAssocID="{47ACB696-CDCA-4283-9851-9985364C0416}" presName="conn2-1" presStyleLbl="parChTrans1D3" presStyleIdx="2" presStyleCnt="4"/>
      <dgm:spPr/>
    </dgm:pt>
    <dgm:pt modelId="{DA1C27CB-641D-4577-96DF-31DDD6F7102E}" type="pres">
      <dgm:prSet presAssocID="{47ACB696-CDCA-4283-9851-9985364C0416}" presName="connTx" presStyleLbl="parChTrans1D3" presStyleIdx="2" presStyleCnt="4"/>
      <dgm:spPr/>
    </dgm:pt>
    <dgm:pt modelId="{81B4D476-8976-4926-9363-6F8114CC529F}" type="pres">
      <dgm:prSet presAssocID="{02B47220-6E3D-4442-9A4D-54D7E13E1DD8}" presName="root2" presStyleCnt="0"/>
      <dgm:spPr/>
    </dgm:pt>
    <dgm:pt modelId="{0E7077A9-8B00-4570-8680-D9C0A9ABE4A0}" type="pres">
      <dgm:prSet presAssocID="{02B47220-6E3D-4442-9A4D-54D7E13E1DD8}" presName="LevelTwoTextNode" presStyleLbl="node3" presStyleIdx="2" presStyleCnt="4" custScaleX="37567" custScaleY="24511" custLinFactNeighborX="-11" custLinFactNeighborY="-65908">
        <dgm:presLayoutVars>
          <dgm:chPref val="3"/>
        </dgm:presLayoutVars>
      </dgm:prSet>
      <dgm:spPr/>
    </dgm:pt>
    <dgm:pt modelId="{C1BB3DBC-D524-4E57-AEC2-FBD12DF12C55}" type="pres">
      <dgm:prSet presAssocID="{02B47220-6E3D-4442-9A4D-54D7E13E1DD8}" presName="level3hierChild" presStyleCnt="0"/>
      <dgm:spPr/>
    </dgm:pt>
    <dgm:pt modelId="{78183C5B-ED06-49ED-B13B-1B796AF3BDF1}" type="pres">
      <dgm:prSet presAssocID="{3B1BDDC5-BAF9-4872-BACA-CDDE8A36D52E}" presName="conn2-1" presStyleLbl="parChTrans1D2" presStyleIdx="2" presStyleCnt="4"/>
      <dgm:spPr/>
    </dgm:pt>
    <dgm:pt modelId="{607BF6C6-C7F8-4754-8CF0-2B5F90549EAF}" type="pres">
      <dgm:prSet presAssocID="{3B1BDDC5-BAF9-4872-BACA-CDDE8A36D52E}" presName="connTx" presStyleLbl="parChTrans1D2" presStyleIdx="2" presStyleCnt="4"/>
      <dgm:spPr/>
    </dgm:pt>
    <dgm:pt modelId="{EBA35611-CF3C-4DED-A0D1-E536F63C441A}" type="pres">
      <dgm:prSet presAssocID="{71CFA264-8866-4E4C-BDEC-65AD5D810F1B}" presName="root2" presStyleCnt="0"/>
      <dgm:spPr/>
    </dgm:pt>
    <dgm:pt modelId="{4095E462-BB7C-4D15-B0B4-CCAAD72BFBDF}" type="pres">
      <dgm:prSet presAssocID="{71CFA264-8866-4E4C-BDEC-65AD5D810F1B}" presName="LevelTwoTextNode" presStyleLbl="node2" presStyleIdx="2" presStyleCnt="4" custScaleX="46391" custScaleY="20538" custLinFactNeighborX="-14710" custLinFactNeighborY="-68501">
        <dgm:presLayoutVars>
          <dgm:chPref val="3"/>
        </dgm:presLayoutVars>
      </dgm:prSet>
      <dgm:spPr/>
    </dgm:pt>
    <dgm:pt modelId="{B7FB3606-1872-464C-81A7-25FC940968CA}" type="pres">
      <dgm:prSet presAssocID="{71CFA264-8866-4E4C-BDEC-65AD5D810F1B}" presName="level3hierChild" presStyleCnt="0"/>
      <dgm:spPr/>
    </dgm:pt>
    <dgm:pt modelId="{C6A03CD1-65DD-489C-AD0D-7B1B95906E9B}" type="pres">
      <dgm:prSet presAssocID="{D0CAF4FD-41AC-4D2F-8CC0-19CA42B5D55C}" presName="conn2-1" presStyleLbl="parChTrans1D3" presStyleIdx="3" presStyleCnt="4"/>
      <dgm:spPr/>
    </dgm:pt>
    <dgm:pt modelId="{47C55705-DEFA-492C-8A7E-BB98DAC8AA2B}" type="pres">
      <dgm:prSet presAssocID="{D0CAF4FD-41AC-4D2F-8CC0-19CA42B5D55C}" presName="connTx" presStyleLbl="parChTrans1D3" presStyleIdx="3" presStyleCnt="4"/>
      <dgm:spPr/>
    </dgm:pt>
    <dgm:pt modelId="{238FF31A-0A62-4AB3-9569-C1B621477D63}" type="pres">
      <dgm:prSet presAssocID="{6DAE9C20-C981-4846-9A3D-D571A842AAD6}" presName="root2" presStyleCnt="0"/>
      <dgm:spPr/>
    </dgm:pt>
    <dgm:pt modelId="{9C48B9CD-FD63-43D9-9728-A6420E42173F}" type="pres">
      <dgm:prSet presAssocID="{6DAE9C20-C981-4846-9A3D-D571A842AAD6}" presName="LevelTwoTextNode" presStyleLbl="node3" presStyleIdx="3" presStyleCnt="4" custScaleX="39964" custScaleY="20338" custLinFactNeighborX="-2986" custLinFactNeighborY="-62422">
        <dgm:presLayoutVars>
          <dgm:chPref val="3"/>
        </dgm:presLayoutVars>
      </dgm:prSet>
      <dgm:spPr/>
    </dgm:pt>
    <dgm:pt modelId="{9576F2BA-5373-4D14-8C79-C51419A98591}" type="pres">
      <dgm:prSet presAssocID="{6DAE9C20-C981-4846-9A3D-D571A842AAD6}" presName="level3hierChild" presStyleCnt="0"/>
      <dgm:spPr/>
    </dgm:pt>
    <dgm:pt modelId="{D997BEBC-8DA4-4675-8BD3-927B9BD0495A}" type="pres">
      <dgm:prSet presAssocID="{E4AAB785-E203-4ECC-A962-3E82581451BF}" presName="conn2-1" presStyleLbl="parChTrans1D2" presStyleIdx="3" presStyleCnt="4"/>
      <dgm:spPr/>
    </dgm:pt>
    <dgm:pt modelId="{7F92BDB2-7625-451E-8B1C-B6B5636267C5}" type="pres">
      <dgm:prSet presAssocID="{E4AAB785-E203-4ECC-A962-3E82581451BF}" presName="connTx" presStyleLbl="parChTrans1D2" presStyleIdx="3" presStyleCnt="4"/>
      <dgm:spPr/>
    </dgm:pt>
    <dgm:pt modelId="{C2134CE1-84D4-45FA-BE71-0C422029B238}" type="pres">
      <dgm:prSet presAssocID="{8D262630-147B-48A4-97D2-20C4DE73B4D6}" presName="root2" presStyleCnt="0"/>
      <dgm:spPr/>
    </dgm:pt>
    <dgm:pt modelId="{73A76EF2-FB88-49B9-8297-677964ABDCBB}" type="pres">
      <dgm:prSet presAssocID="{8D262630-147B-48A4-97D2-20C4DE73B4D6}" presName="LevelTwoTextNode" presStyleLbl="node2" presStyleIdx="3" presStyleCnt="4" custScaleX="45949" custScaleY="19219" custLinFactNeighborX="-14491" custLinFactNeighborY="-76713">
        <dgm:presLayoutVars>
          <dgm:chPref val="3"/>
        </dgm:presLayoutVars>
      </dgm:prSet>
      <dgm:spPr/>
    </dgm:pt>
    <dgm:pt modelId="{80B501D7-D433-4532-8F76-7D28F3E8B19F}" type="pres">
      <dgm:prSet presAssocID="{8D262630-147B-48A4-97D2-20C4DE73B4D6}" presName="level3hierChild" presStyleCnt="0"/>
      <dgm:spPr/>
    </dgm:pt>
  </dgm:ptLst>
  <dgm:cxnLst>
    <dgm:cxn modelId="{7B7C1002-D830-4359-BB4F-88D1EE589A2A}" srcId="{14C1065B-BCE7-46CA-A0C2-970B1CD886DF}" destId="{71CFA264-8866-4E4C-BDEC-65AD5D810F1B}" srcOrd="2" destOrd="0" parTransId="{3B1BDDC5-BAF9-4872-BACA-CDDE8A36D52E}" sibTransId="{C226D230-8451-4757-AD97-43910B9AD488}"/>
    <dgm:cxn modelId="{05066004-57B3-4B46-B6DC-62075EA2C098}" type="presOf" srcId="{6942C06A-0EC2-459C-9E8A-EF112680FB64}" destId="{4326B6AB-FDAE-4A34-AC1E-E7E7A03C7A23}" srcOrd="0" destOrd="0" presId="urn:microsoft.com/office/officeart/2005/8/layout/hierarchy2"/>
    <dgm:cxn modelId="{3B0D071A-D2B0-46EF-81F7-EBFD07043FC2}" type="presOf" srcId="{908011C6-C3D2-4EDD-B58D-47C73193B67F}" destId="{C817D467-970E-4095-BC10-76726478A609}" srcOrd="1" destOrd="0" presId="urn:microsoft.com/office/officeart/2005/8/layout/hierarchy2"/>
    <dgm:cxn modelId="{79F7BE1C-1633-427C-A8F0-A62D8F46C32E}" type="presOf" srcId="{EC04D1C1-4E2F-4B16-9413-ED344136ECAC}" destId="{E1E3FCB8-F6AC-4374-BD52-7AF960B0C759}" srcOrd="0" destOrd="0" presId="urn:microsoft.com/office/officeart/2005/8/layout/hierarchy2"/>
    <dgm:cxn modelId="{1FC8881D-9BE0-4801-894A-59916D377AE8}" srcId="{14C1065B-BCE7-46CA-A0C2-970B1CD886DF}" destId="{8D262630-147B-48A4-97D2-20C4DE73B4D6}" srcOrd="3" destOrd="0" parTransId="{E4AAB785-E203-4ECC-A962-3E82581451BF}" sibTransId="{CEE8446F-D90B-400A-AA56-221A6AD5D7AC}"/>
    <dgm:cxn modelId="{A66A1E20-5119-4730-AB8D-189024EDA150}" srcId="{6942C06A-0EC2-459C-9E8A-EF112680FB64}" destId="{02B47220-6E3D-4442-9A4D-54D7E13E1DD8}" srcOrd="0" destOrd="0" parTransId="{47ACB696-CDCA-4283-9851-9985364C0416}" sibTransId="{BAA704E7-8C62-486C-A132-A06B5464E8CB}"/>
    <dgm:cxn modelId="{FA768429-E7A8-4106-91AC-C10368571A93}" srcId="{5D6347C4-9175-4907-A8F8-FCFE6401A5C7}" destId="{14C1065B-BCE7-46CA-A0C2-970B1CD886DF}" srcOrd="0" destOrd="0" parTransId="{5D403D2F-2ABF-47BC-9A84-65FCB0BA60BA}" sibTransId="{EC976F7D-6B09-4EB4-9672-347F3613D25D}"/>
    <dgm:cxn modelId="{53E0572A-CB3E-4527-BA0A-279407CB99F7}" type="presOf" srcId="{D0CAF4FD-41AC-4D2F-8CC0-19CA42B5D55C}" destId="{C6A03CD1-65DD-489C-AD0D-7B1B95906E9B}" srcOrd="0" destOrd="0" presId="urn:microsoft.com/office/officeart/2005/8/layout/hierarchy2"/>
    <dgm:cxn modelId="{3388AC2A-A954-4740-99E6-BBC4C518DC5E}" type="presOf" srcId="{3A0F9751-48B2-45DB-B05F-B97D9382B3B5}" destId="{31A2B65B-323F-42FA-8E5E-E920E8DE433D}" srcOrd="0" destOrd="0" presId="urn:microsoft.com/office/officeart/2005/8/layout/hierarchy2"/>
    <dgm:cxn modelId="{DA8EC32C-9037-46FE-9806-48C2F5464C86}" type="presOf" srcId="{02B47220-6E3D-4442-9A4D-54D7E13E1DD8}" destId="{0E7077A9-8B00-4570-8680-D9C0A9ABE4A0}" srcOrd="0" destOrd="0" presId="urn:microsoft.com/office/officeart/2005/8/layout/hierarchy2"/>
    <dgm:cxn modelId="{7E71CE2C-602E-431C-A8EA-E09CD0AACDCB}" type="presOf" srcId="{3B1BDDC5-BAF9-4872-BACA-CDDE8A36D52E}" destId="{607BF6C6-C7F8-4754-8CF0-2B5F90549EAF}" srcOrd="1" destOrd="0" presId="urn:microsoft.com/office/officeart/2005/8/layout/hierarchy2"/>
    <dgm:cxn modelId="{58FA483A-72AB-4977-B3ED-BFBA359B0453}" type="presOf" srcId="{6DAE9C20-C981-4846-9A3D-D571A842AAD6}" destId="{9C48B9CD-FD63-43D9-9728-A6420E42173F}" srcOrd="0" destOrd="0" presId="urn:microsoft.com/office/officeart/2005/8/layout/hierarchy2"/>
    <dgm:cxn modelId="{1F66C33C-8333-4C1E-9151-F41F7B0E4631}" type="presOf" srcId="{42551F9C-8F79-401B-A00B-9F39F6A5F452}" destId="{982590E4-2864-42F3-A56F-CC9B9C395849}" srcOrd="0" destOrd="0" presId="urn:microsoft.com/office/officeart/2005/8/layout/hierarchy2"/>
    <dgm:cxn modelId="{A0943640-D8D6-46D9-B285-323EEFEFD18D}" type="presOf" srcId="{47ACB696-CDCA-4283-9851-9985364C0416}" destId="{DA1C27CB-641D-4577-96DF-31DDD6F7102E}" srcOrd="1" destOrd="0" presId="urn:microsoft.com/office/officeart/2005/8/layout/hierarchy2"/>
    <dgm:cxn modelId="{7EDDF444-3F6B-451C-9763-495874FDC123}" type="presOf" srcId="{E4AAB785-E203-4ECC-A962-3E82581451BF}" destId="{D997BEBC-8DA4-4675-8BD3-927B9BD0495A}" srcOrd="0" destOrd="0" presId="urn:microsoft.com/office/officeart/2005/8/layout/hierarchy2"/>
    <dgm:cxn modelId="{23934246-70E2-4543-AF0F-A3D2619140EB}" srcId="{35799152-79D6-497A-9CEF-84DCB309174C}" destId="{C2763A0B-12A5-4796-889E-05DA368F61A0}" srcOrd="0" destOrd="0" parTransId="{5200C94D-7097-4DEB-8F9C-E78CC88507D8}" sibTransId="{FA97695B-6B84-4ED7-A070-E336A49A8A74}"/>
    <dgm:cxn modelId="{EC7D876C-A137-4806-BF08-70BFB8188A27}" type="presOf" srcId="{47ACB696-CDCA-4283-9851-9985364C0416}" destId="{0A9EC55C-38A6-4162-B21D-F5F883CE0083}" srcOrd="0" destOrd="0" presId="urn:microsoft.com/office/officeart/2005/8/layout/hierarchy2"/>
    <dgm:cxn modelId="{C8F99750-1B04-492F-B9FD-96E42BD9DE52}" type="presOf" srcId="{5200C94D-7097-4DEB-8F9C-E78CC88507D8}" destId="{B551CB3E-DE3E-45A7-B759-0CC138A5F444}" srcOrd="1" destOrd="0" presId="urn:microsoft.com/office/officeart/2005/8/layout/hierarchy2"/>
    <dgm:cxn modelId="{84538271-8553-4AAF-A551-437DCE1D10FC}" srcId="{14C1065B-BCE7-46CA-A0C2-970B1CD886DF}" destId="{6942C06A-0EC2-459C-9E8A-EF112680FB64}" srcOrd="1" destOrd="0" parTransId="{908011C6-C3D2-4EDD-B58D-47C73193B67F}" sibTransId="{421A7971-6E32-4A50-8374-83D092A6EA5F}"/>
    <dgm:cxn modelId="{4506FE76-86B7-4421-BD9D-85C646E7A64C}" srcId="{35799152-79D6-497A-9CEF-84DCB309174C}" destId="{EC04D1C1-4E2F-4B16-9413-ED344136ECAC}" srcOrd="1" destOrd="0" parTransId="{3A0F9751-48B2-45DB-B05F-B97D9382B3B5}" sibTransId="{6FCBA880-90B5-4CA2-A6B4-3D1F4F1C4640}"/>
    <dgm:cxn modelId="{455D967A-45C8-4562-A458-BDF525061FD7}" type="presOf" srcId="{8D262630-147B-48A4-97D2-20C4DE73B4D6}" destId="{73A76EF2-FB88-49B9-8297-677964ABDCBB}" srcOrd="0" destOrd="0" presId="urn:microsoft.com/office/officeart/2005/8/layout/hierarchy2"/>
    <dgm:cxn modelId="{F1447680-D9A2-460C-90A9-A3B5F3B2A4F6}" type="presOf" srcId="{42551F9C-8F79-401B-A00B-9F39F6A5F452}" destId="{22EDE38F-1EA3-4B68-9EB9-E8E1E9454D5E}" srcOrd="1" destOrd="0" presId="urn:microsoft.com/office/officeart/2005/8/layout/hierarchy2"/>
    <dgm:cxn modelId="{28E1C79E-6790-4E1E-BFAB-805B8F750FAB}" srcId="{14C1065B-BCE7-46CA-A0C2-970B1CD886DF}" destId="{35799152-79D6-497A-9CEF-84DCB309174C}" srcOrd="0" destOrd="0" parTransId="{42551F9C-8F79-401B-A00B-9F39F6A5F452}" sibTransId="{3EA3EC68-1000-48CF-B586-CB0CBB4AE0D7}"/>
    <dgm:cxn modelId="{E40A119F-4F37-4D38-8882-F0A373F76CC4}" type="presOf" srcId="{D0CAF4FD-41AC-4D2F-8CC0-19CA42B5D55C}" destId="{47C55705-DEFA-492C-8A7E-BB98DAC8AA2B}" srcOrd="1" destOrd="0" presId="urn:microsoft.com/office/officeart/2005/8/layout/hierarchy2"/>
    <dgm:cxn modelId="{3E2460A4-4D0D-432E-BA0D-378AD8835CFC}" type="presOf" srcId="{35799152-79D6-497A-9CEF-84DCB309174C}" destId="{AF02F36D-5415-4E34-9544-3C880D0F1DDA}" srcOrd="0" destOrd="0" presId="urn:microsoft.com/office/officeart/2005/8/layout/hierarchy2"/>
    <dgm:cxn modelId="{6CAB4BAF-8FCF-43E1-B23A-B5924B3D7B1A}" srcId="{71CFA264-8866-4E4C-BDEC-65AD5D810F1B}" destId="{6DAE9C20-C981-4846-9A3D-D571A842AAD6}" srcOrd="0" destOrd="0" parTransId="{D0CAF4FD-41AC-4D2F-8CC0-19CA42B5D55C}" sibTransId="{1B750592-8E79-45DB-85FD-51415A41FE05}"/>
    <dgm:cxn modelId="{3B3D55BF-8D64-467B-9E05-14F9CCEBE5E9}" type="presOf" srcId="{3B1BDDC5-BAF9-4872-BACA-CDDE8A36D52E}" destId="{78183C5B-ED06-49ED-B13B-1B796AF3BDF1}" srcOrd="0" destOrd="0" presId="urn:microsoft.com/office/officeart/2005/8/layout/hierarchy2"/>
    <dgm:cxn modelId="{26C208C3-6B32-402C-9E4B-EBE526E8463D}" type="presOf" srcId="{5D6347C4-9175-4907-A8F8-FCFE6401A5C7}" destId="{342F2C84-D098-497E-84C9-4A657B9DD825}" srcOrd="0" destOrd="0" presId="urn:microsoft.com/office/officeart/2005/8/layout/hierarchy2"/>
    <dgm:cxn modelId="{161C40C8-679F-4975-9167-629237CF3A7A}" type="presOf" srcId="{14C1065B-BCE7-46CA-A0C2-970B1CD886DF}" destId="{6CA695D5-8474-49C5-BDDA-4D074D583339}" srcOrd="0" destOrd="0" presId="urn:microsoft.com/office/officeart/2005/8/layout/hierarchy2"/>
    <dgm:cxn modelId="{3F7CE3D6-6C5B-4977-8855-2A6E5FD3717E}" type="presOf" srcId="{E4AAB785-E203-4ECC-A962-3E82581451BF}" destId="{7F92BDB2-7625-451E-8B1C-B6B5636267C5}" srcOrd="1" destOrd="0" presId="urn:microsoft.com/office/officeart/2005/8/layout/hierarchy2"/>
    <dgm:cxn modelId="{C724D5E4-D064-4B2E-A97E-4E42EF5FB5CB}" type="presOf" srcId="{908011C6-C3D2-4EDD-B58D-47C73193B67F}" destId="{2CE9CD11-4BC5-40E4-87B4-0C39DEB1648F}" srcOrd="0" destOrd="0" presId="urn:microsoft.com/office/officeart/2005/8/layout/hierarchy2"/>
    <dgm:cxn modelId="{3342F6E6-A39D-4497-B008-7A520E9FEE55}" type="presOf" srcId="{3A0F9751-48B2-45DB-B05F-B97D9382B3B5}" destId="{1C30D9F2-65B3-4AE0-ABD8-7A24B8A94CA1}" srcOrd="1" destOrd="0" presId="urn:microsoft.com/office/officeart/2005/8/layout/hierarchy2"/>
    <dgm:cxn modelId="{CA8ADBEB-E061-4B8E-8AED-44A986124986}" type="presOf" srcId="{C2763A0B-12A5-4796-889E-05DA368F61A0}" destId="{53ABABEF-5F23-431A-BE98-637E3F04F587}" srcOrd="0" destOrd="0" presId="urn:microsoft.com/office/officeart/2005/8/layout/hierarchy2"/>
    <dgm:cxn modelId="{E1350DF1-1761-4040-92A1-6FB958F09FCB}" type="presOf" srcId="{5200C94D-7097-4DEB-8F9C-E78CC88507D8}" destId="{A11C6306-F87E-4BC3-89A5-FE3E34E9E030}" srcOrd="0" destOrd="0" presId="urn:microsoft.com/office/officeart/2005/8/layout/hierarchy2"/>
    <dgm:cxn modelId="{B10880F7-D81F-4B84-8963-673E389B2319}" type="presOf" srcId="{71CFA264-8866-4E4C-BDEC-65AD5D810F1B}" destId="{4095E462-BB7C-4D15-B0B4-CCAAD72BFBDF}" srcOrd="0" destOrd="0" presId="urn:microsoft.com/office/officeart/2005/8/layout/hierarchy2"/>
    <dgm:cxn modelId="{3832447E-2812-4A26-970D-164D0DC7E682}" type="presParOf" srcId="{342F2C84-D098-497E-84C9-4A657B9DD825}" destId="{44004214-7112-43CA-95C7-5550A7DA6C9F}" srcOrd="0" destOrd="0" presId="urn:microsoft.com/office/officeart/2005/8/layout/hierarchy2"/>
    <dgm:cxn modelId="{179DC43A-9BDC-4868-894C-674F46C9B128}" type="presParOf" srcId="{44004214-7112-43CA-95C7-5550A7DA6C9F}" destId="{6CA695D5-8474-49C5-BDDA-4D074D583339}" srcOrd="0" destOrd="0" presId="urn:microsoft.com/office/officeart/2005/8/layout/hierarchy2"/>
    <dgm:cxn modelId="{838DF08C-D2E1-4D41-A905-DCE831C87B2B}" type="presParOf" srcId="{44004214-7112-43CA-95C7-5550A7DA6C9F}" destId="{7943258D-226C-4E4F-A7D7-104EB058EA58}" srcOrd="1" destOrd="0" presId="urn:microsoft.com/office/officeart/2005/8/layout/hierarchy2"/>
    <dgm:cxn modelId="{B5B6FDAC-7174-449A-B450-E8E5B5BE89AF}" type="presParOf" srcId="{7943258D-226C-4E4F-A7D7-104EB058EA58}" destId="{982590E4-2864-42F3-A56F-CC9B9C395849}" srcOrd="0" destOrd="0" presId="urn:microsoft.com/office/officeart/2005/8/layout/hierarchy2"/>
    <dgm:cxn modelId="{C6001A45-8D29-47EE-8811-C3358BB6511E}" type="presParOf" srcId="{982590E4-2864-42F3-A56F-CC9B9C395849}" destId="{22EDE38F-1EA3-4B68-9EB9-E8E1E9454D5E}" srcOrd="0" destOrd="0" presId="urn:microsoft.com/office/officeart/2005/8/layout/hierarchy2"/>
    <dgm:cxn modelId="{C5D61113-516D-452E-AD2C-78690644CD6B}" type="presParOf" srcId="{7943258D-226C-4E4F-A7D7-104EB058EA58}" destId="{56E08AA5-71A2-4B7E-90A7-6B083F91A80E}" srcOrd="1" destOrd="0" presId="urn:microsoft.com/office/officeart/2005/8/layout/hierarchy2"/>
    <dgm:cxn modelId="{30B0EFAD-923C-4FF7-B17A-D4DD1497D528}" type="presParOf" srcId="{56E08AA5-71A2-4B7E-90A7-6B083F91A80E}" destId="{AF02F36D-5415-4E34-9544-3C880D0F1DDA}" srcOrd="0" destOrd="0" presId="urn:microsoft.com/office/officeart/2005/8/layout/hierarchy2"/>
    <dgm:cxn modelId="{0525611D-2533-4107-A939-8F60AB3CC9AF}" type="presParOf" srcId="{56E08AA5-71A2-4B7E-90A7-6B083F91A80E}" destId="{33F7A017-BE5C-4864-B30B-C6A5F0579D21}" srcOrd="1" destOrd="0" presId="urn:microsoft.com/office/officeart/2005/8/layout/hierarchy2"/>
    <dgm:cxn modelId="{6D7D6B44-5BB9-45CE-B2AE-ABD69205DD5E}" type="presParOf" srcId="{33F7A017-BE5C-4864-B30B-C6A5F0579D21}" destId="{A11C6306-F87E-4BC3-89A5-FE3E34E9E030}" srcOrd="0" destOrd="0" presId="urn:microsoft.com/office/officeart/2005/8/layout/hierarchy2"/>
    <dgm:cxn modelId="{2C3268A3-BE8E-4DD2-99CB-917C7290F531}" type="presParOf" srcId="{A11C6306-F87E-4BC3-89A5-FE3E34E9E030}" destId="{B551CB3E-DE3E-45A7-B759-0CC138A5F444}" srcOrd="0" destOrd="0" presId="urn:microsoft.com/office/officeart/2005/8/layout/hierarchy2"/>
    <dgm:cxn modelId="{FB3ACCD7-9DFE-43EA-BC5C-1952A6C30664}" type="presParOf" srcId="{33F7A017-BE5C-4864-B30B-C6A5F0579D21}" destId="{53A0533F-82AE-4158-9485-B487D38C25C3}" srcOrd="1" destOrd="0" presId="urn:microsoft.com/office/officeart/2005/8/layout/hierarchy2"/>
    <dgm:cxn modelId="{4BBC36C1-CCB1-4145-B4ED-2783FC82F91C}" type="presParOf" srcId="{53A0533F-82AE-4158-9485-B487D38C25C3}" destId="{53ABABEF-5F23-431A-BE98-637E3F04F587}" srcOrd="0" destOrd="0" presId="urn:microsoft.com/office/officeart/2005/8/layout/hierarchy2"/>
    <dgm:cxn modelId="{BD5225A2-C104-4D94-AC2F-163D2D0CB1FE}" type="presParOf" srcId="{53A0533F-82AE-4158-9485-B487D38C25C3}" destId="{3BB313BA-4605-498E-B46F-4B7694404A5E}" srcOrd="1" destOrd="0" presId="urn:microsoft.com/office/officeart/2005/8/layout/hierarchy2"/>
    <dgm:cxn modelId="{A35C394D-6DF6-43F3-A53A-B9D8492183E3}" type="presParOf" srcId="{33F7A017-BE5C-4864-B30B-C6A5F0579D21}" destId="{31A2B65B-323F-42FA-8E5E-E920E8DE433D}" srcOrd="2" destOrd="0" presId="urn:microsoft.com/office/officeart/2005/8/layout/hierarchy2"/>
    <dgm:cxn modelId="{CF5D3C72-09AB-43D1-B39C-FC6FF02A6087}" type="presParOf" srcId="{31A2B65B-323F-42FA-8E5E-E920E8DE433D}" destId="{1C30D9F2-65B3-4AE0-ABD8-7A24B8A94CA1}" srcOrd="0" destOrd="0" presId="urn:microsoft.com/office/officeart/2005/8/layout/hierarchy2"/>
    <dgm:cxn modelId="{2AF71248-E75C-4EE3-9280-72F6F8D6EF64}" type="presParOf" srcId="{33F7A017-BE5C-4864-B30B-C6A5F0579D21}" destId="{65A8A14D-851D-4E31-816A-80F411B4AE3F}" srcOrd="3" destOrd="0" presId="urn:microsoft.com/office/officeart/2005/8/layout/hierarchy2"/>
    <dgm:cxn modelId="{A990FF34-B12B-40DD-BEA9-1228F1D20C52}" type="presParOf" srcId="{65A8A14D-851D-4E31-816A-80F411B4AE3F}" destId="{E1E3FCB8-F6AC-4374-BD52-7AF960B0C759}" srcOrd="0" destOrd="0" presId="urn:microsoft.com/office/officeart/2005/8/layout/hierarchy2"/>
    <dgm:cxn modelId="{FE4336F3-73CF-4FB2-BEED-4AAC8B727941}" type="presParOf" srcId="{65A8A14D-851D-4E31-816A-80F411B4AE3F}" destId="{EA01CE02-A336-4495-ADBB-BB6378CA7AF9}" srcOrd="1" destOrd="0" presId="urn:microsoft.com/office/officeart/2005/8/layout/hierarchy2"/>
    <dgm:cxn modelId="{73F6E40E-BD96-47DE-89B6-CE82E91BD071}" type="presParOf" srcId="{7943258D-226C-4E4F-A7D7-104EB058EA58}" destId="{2CE9CD11-4BC5-40E4-87B4-0C39DEB1648F}" srcOrd="2" destOrd="0" presId="urn:microsoft.com/office/officeart/2005/8/layout/hierarchy2"/>
    <dgm:cxn modelId="{889FE912-BDD4-4981-AD2C-952723A9218A}" type="presParOf" srcId="{2CE9CD11-4BC5-40E4-87B4-0C39DEB1648F}" destId="{C817D467-970E-4095-BC10-76726478A609}" srcOrd="0" destOrd="0" presId="urn:microsoft.com/office/officeart/2005/8/layout/hierarchy2"/>
    <dgm:cxn modelId="{C6636049-298C-48C2-B780-C08F5599D834}" type="presParOf" srcId="{7943258D-226C-4E4F-A7D7-104EB058EA58}" destId="{ECA6426C-80A3-497A-BECF-1D11C08E42E4}" srcOrd="3" destOrd="0" presId="urn:microsoft.com/office/officeart/2005/8/layout/hierarchy2"/>
    <dgm:cxn modelId="{4D62C41A-55EC-4712-B345-108F52B130CF}" type="presParOf" srcId="{ECA6426C-80A3-497A-BECF-1D11C08E42E4}" destId="{4326B6AB-FDAE-4A34-AC1E-E7E7A03C7A23}" srcOrd="0" destOrd="0" presId="urn:microsoft.com/office/officeart/2005/8/layout/hierarchy2"/>
    <dgm:cxn modelId="{74162CC4-BBD0-4662-A1C5-888EC8680EAF}" type="presParOf" srcId="{ECA6426C-80A3-497A-BECF-1D11C08E42E4}" destId="{2073C3BA-231F-4890-8ED9-B5141B5A36E9}" srcOrd="1" destOrd="0" presId="urn:microsoft.com/office/officeart/2005/8/layout/hierarchy2"/>
    <dgm:cxn modelId="{D04F72E7-8E71-4168-AC2D-EC7CE398A458}" type="presParOf" srcId="{2073C3BA-231F-4890-8ED9-B5141B5A36E9}" destId="{0A9EC55C-38A6-4162-B21D-F5F883CE0083}" srcOrd="0" destOrd="0" presId="urn:microsoft.com/office/officeart/2005/8/layout/hierarchy2"/>
    <dgm:cxn modelId="{11F6A7DD-EB1B-4AA4-B15B-718B9E7D558D}" type="presParOf" srcId="{0A9EC55C-38A6-4162-B21D-F5F883CE0083}" destId="{DA1C27CB-641D-4577-96DF-31DDD6F7102E}" srcOrd="0" destOrd="0" presId="urn:microsoft.com/office/officeart/2005/8/layout/hierarchy2"/>
    <dgm:cxn modelId="{4232A76D-1299-4543-80DE-6E83A2CE461B}" type="presParOf" srcId="{2073C3BA-231F-4890-8ED9-B5141B5A36E9}" destId="{81B4D476-8976-4926-9363-6F8114CC529F}" srcOrd="1" destOrd="0" presId="urn:microsoft.com/office/officeart/2005/8/layout/hierarchy2"/>
    <dgm:cxn modelId="{E4DCAEBA-77F1-4C5F-9AD1-4EB59EFA0CD7}" type="presParOf" srcId="{81B4D476-8976-4926-9363-6F8114CC529F}" destId="{0E7077A9-8B00-4570-8680-D9C0A9ABE4A0}" srcOrd="0" destOrd="0" presId="urn:microsoft.com/office/officeart/2005/8/layout/hierarchy2"/>
    <dgm:cxn modelId="{6E7B80EE-190B-4B30-AECE-613D2A5CE9B4}" type="presParOf" srcId="{81B4D476-8976-4926-9363-6F8114CC529F}" destId="{C1BB3DBC-D524-4E57-AEC2-FBD12DF12C55}" srcOrd="1" destOrd="0" presId="urn:microsoft.com/office/officeart/2005/8/layout/hierarchy2"/>
    <dgm:cxn modelId="{D53DC2C0-F822-43B2-BA1D-9FFC701105AB}" type="presParOf" srcId="{7943258D-226C-4E4F-A7D7-104EB058EA58}" destId="{78183C5B-ED06-49ED-B13B-1B796AF3BDF1}" srcOrd="4" destOrd="0" presId="urn:microsoft.com/office/officeart/2005/8/layout/hierarchy2"/>
    <dgm:cxn modelId="{BF4C10C3-FED3-45C6-A4E6-8915F04B2DC1}" type="presParOf" srcId="{78183C5B-ED06-49ED-B13B-1B796AF3BDF1}" destId="{607BF6C6-C7F8-4754-8CF0-2B5F90549EAF}" srcOrd="0" destOrd="0" presId="urn:microsoft.com/office/officeart/2005/8/layout/hierarchy2"/>
    <dgm:cxn modelId="{E41C9CEA-BCD8-4E44-A003-D21C52636DEC}" type="presParOf" srcId="{7943258D-226C-4E4F-A7D7-104EB058EA58}" destId="{EBA35611-CF3C-4DED-A0D1-E536F63C441A}" srcOrd="5" destOrd="0" presId="urn:microsoft.com/office/officeart/2005/8/layout/hierarchy2"/>
    <dgm:cxn modelId="{0E1B255F-152A-4A8F-AA57-CB3B3C27AF6A}" type="presParOf" srcId="{EBA35611-CF3C-4DED-A0D1-E536F63C441A}" destId="{4095E462-BB7C-4D15-B0B4-CCAAD72BFBDF}" srcOrd="0" destOrd="0" presId="urn:microsoft.com/office/officeart/2005/8/layout/hierarchy2"/>
    <dgm:cxn modelId="{70B24655-BBD4-4431-A23C-97B1A611CCD9}" type="presParOf" srcId="{EBA35611-CF3C-4DED-A0D1-E536F63C441A}" destId="{B7FB3606-1872-464C-81A7-25FC940968CA}" srcOrd="1" destOrd="0" presId="urn:microsoft.com/office/officeart/2005/8/layout/hierarchy2"/>
    <dgm:cxn modelId="{33692BED-F18C-4667-B83F-C9A7F915E2DF}" type="presParOf" srcId="{B7FB3606-1872-464C-81A7-25FC940968CA}" destId="{C6A03CD1-65DD-489C-AD0D-7B1B95906E9B}" srcOrd="0" destOrd="0" presId="urn:microsoft.com/office/officeart/2005/8/layout/hierarchy2"/>
    <dgm:cxn modelId="{76E16FE5-4E51-4B86-8EEA-95AFA712A346}" type="presParOf" srcId="{C6A03CD1-65DD-489C-AD0D-7B1B95906E9B}" destId="{47C55705-DEFA-492C-8A7E-BB98DAC8AA2B}" srcOrd="0" destOrd="0" presId="urn:microsoft.com/office/officeart/2005/8/layout/hierarchy2"/>
    <dgm:cxn modelId="{AD80671C-651A-45AE-A9E2-E4233BF6897A}" type="presParOf" srcId="{B7FB3606-1872-464C-81A7-25FC940968CA}" destId="{238FF31A-0A62-4AB3-9569-C1B621477D63}" srcOrd="1" destOrd="0" presId="urn:microsoft.com/office/officeart/2005/8/layout/hierarchy2"/>
    <dgm:cxn modelId="{1D4958A2-4893-4A5F-98A6-28698B6A2A2C}" type="presParOf" srcId="{238FF31A-0A62-4AB3-9569-C1B621477D63}" destId="{9C48B9CD-FD63-43D9-9728-A6420E42173F}" srcOrd="0" destOrd="0" presId="urn:microsoft.com/office/officeart/2005/8/layout/hierarchy2"/>
    <dgm:cxn modelId="{FDFDAD82-AACC-4787-B4F4-FFB403CCE09C}" type="presParOf" srcId="{238FF31A-0A62-4AB3-9569-C1B621477D63}" destId="{9576F2BA-5373-4D14-8C79-C51419A98591}" srcOrd="1" destOrd="0" presId="urn:microsoft.com/office/officeart/2005/8/layout/hierarchy2"/>
    <dgm:cxn modelId="{2F5C05E1-00D6-4B0B-88F8-5605F940436F}" type="presParOf" srcId="{7943258D-226C-4E4F-A7D7-104EB058EA58}" destId="{D997BEBC-8DA4-4675-8BD3-927B9BD0495A}" srcOrd="6" destOrd="0" presId="urn:microsoft.com/office/officeart/2005/8/layout/hierarchy2"/>
    <dgm:cxn modelId="{10070F8D-7D00-4311-B6C6-4181DF5BA04D}" type="presParOf" srcId="{D997BEBC-8DA4-4675-8BD3-927B9BD0495A}" destId="{7F92BDB2-7625-451E-8B1C-B6B5636267C5}" srcOrd="0" destOrd="0" presId="urn:microsoft.com/office/officeart/2005/8/layout/hierarchy2"/>
    <dgm:cxn modelId="{1E1F446B-A2DF-4FEC-973A-C20F8BEB2D7A}" type="presParOf" srcId="{7943258D-226C-4E4F-A7D7-104EB058EA58}" destId="{C2134CE1-84D4-45FA-BE71-0C422029B238}" srcOrd="7" destOrd="0" presId="urn:microsoft.com/office/officeart/2005/8/layout/hierarchy2"/>
    <dgm:cxn modelId="{CF659A38-7AD5-416B-95FE-6EB96A7E667F}" type="presParOf" srcId="{C2134CE1-84D4-45FA-BE71-0C422029B238}" destId="{73A76EF2-FB88-49B9-8297-677964ABDCBB}" srcOrd="0" destOrd="0" presId="urn:microsoft.com/office/officeart/2005/8/layout/hierarchy2"/>
    <dgm:cxn modelId="{5D4B009D-E6A5-4A61-A6BD-48576DBA3D80}" type="presParOf" srcId="{C2134CE1-84D4-45FA-BE71-0C422029B238}" destId="{80B501D7-D433-4532-8F76-7D28F3E8B19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695D5-8474-49C5-BDDA-4D074D583339}">
      <dsp:nvSpPr>
        <dsp:cNvPr id="0" name=""/>
        <dsp:cNvSpPr/>
      </dsp:nvSpPr>
      <dsp:spPr>
        <a:xfrm>
          <a:off x="202214" y="1092593"/>
          <a:ext cx="1434528" cy="412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forum</a:t>
          </a:r>
          <a:endParaRPr lang="fr-DZ" sz="2300" kern="1200" dirty="0"/>
        </a:p>
      </dsp:txBody>
      <dsp:txXfrm>
        <a:off x="214310" y="1104689"/>
        <a:ext cx="1410336" cy="388792"/>
      </dsp:txXfrm>
    </dsp:sp>
    <dsp:sp modelId="{982590E4-2864-42F3-A56F-CC9B9C395849}">
      <dsp:nvSpPr>
        <dsp:cNvPr id="0" name=""/>
        <dsp:cNvSpPr/>
      </dsp:nvSpPr>
      <dsp:spPr>
        <a:xfrm rot="18840612">
          <a:off x="1458060" y="844633"/>
          <a:ext cx="1170867" cy="66796"/>
        </a:xfrm>
        <a:custGeom>
          <a:avLst/>
          <a:gdLst/>
          <a:ahLst/>
          <a:cxnLst/>
          <a:rect l="0" t="0" r="0" b="0"/>
          <a:pathLst>
            <a:path>
              <a:moveTo>
                <a:pt x="0" y="33398"/>
              </a:moveTo>
              <a:lnTo>
                <a:pt x="1170867" y="333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DZ" sz="500" kern="1200"/>
        </a:p>
      </dsp:txBody>
      <dsp:txXfrm>
        <a:off x="2014222" y="848760"/>
        <a:ext cx="58543" cy="58543"/>
      </dsp:txXfrm>
    </dsp:sp>
    <dsp:sp modelId="{AF02F36D-5415-4E34-9544-3C880D0F1DDA}">
      <dsp:nvSpPr>
        <dsp:cNvPr id="0" name=""/>
        <dsp:cNvSpPr/>
      </dsp:nvSpPr>
      <dsp:spPr>
        <a:xfrm>
          <a:off x="2450245" y="240150"/>
          <a:ext cx="1816184" cy="4336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action</a:t>
          </a:r>
          <a:endParaRPr lang="fr-DZ" sz="2300" kern="1200" dirty="0"/>
        </a:p>
      </dsp:txBody>
      <dsp:txXfrm>
        <a:off x="2462946" y="252851"/>
        <a:ext cx="1790782" cy="408254"/>
      </dsp:txXfrm>
    </dsp:sp>
    <dsp:sp modelId="{A11C6306-F87E-4BC3-89A5-FE3E34E9E030}">
      <dsp:nvSpPr>
        <dsp:cNvPr id="0" name=""/>
        <dsp:cNvSpPr/>
      </dsp:nvSpPr>
      <dsp:spPr>
        <a:xfrm rot="21176059">
          <a:off x="4258077" y="288288"/>
          <a:ext cx="2199746" cy="66796"/>
        </a:xfrm>
        <a:custGeom>
          <a:avLst/>
          <a:gdLst/>
          <a:ahLst/>
          <a:cxnLst/>
          <a:rect l="0" t="0" r="0" b="0"/>
          <a:pathLst>
            <a:path>
              <a:moveTo>
                <a:pt x="0" y="33398"/>
              </a:moveTo>
              <a:lnTo>
                <a:pt x="2199746" y="3339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DZ" sz="800" kern="1200"/>
        </a:p>
      </dsp:txBody>
      <dsp:txXfrm>
        <a:off x="5302957" y="266692"/>
        <a:ext cx="109987" cy="109987"/>
      </dsp:txXfrm>
    </dsp:sp>
    <dsp:sp modelId="{53ABABEF-5F23-431A-BE98-637E3F04F587}">
      <dsp:nvSpPr>
        <dsp:cNvPr id="0" name=""/>
        <dsp:cNvSpPr/>
      </dsp:nvSpPr>
      <dsp:spPr>
        <a:xfrm>
          <a:off x="6449471" y="0"/>
          <a:ext cx="1604524" cy="3727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user</a:t>
          </a:r>
          <a:endParaRPr lang="fr-DZ" sz="2300" kern="1200" dirty="0"/>
        </a:p>
      </dsp:txBody>
      <dsp:txXfrm>
        <a:off x="6460390" y="10919"/>
        <a:ext cx="1582686" cy="350950"/>
      </dsp:txXfrm>
    </dsp:sp>
    <dsp:sp modelId="{31A2B65B-323F-42FA-8E5E-E920E8DE433D}">
      <dsp:nvSpPr>
        <dsp:cNvPr id="0" name=""/>
        <dsp:cNvSpPr/>
      </dsp:nvSpPr>
      <dsp:spPr>
        <a:xfrm rot="208399">
          <a:off x="4264418" y="489932"/>
          <a:ext cx="2190443" cy="66796"/>
        </a:xfrm>
        <a:custGeom>
          <a:avLst/>
          <a:gdLst/>
          <a:ahLst/>
          <a:cxnLst/>
          <a:rect l="0" t="0" r="0" b="0"/>
          <a:pathLst>
            <a:path>
              <a:moveTo>
                <a:pt x="0" y="33398"/>
              </a:moveTo>
              <a:lnTo>
                <a:pt x="2190443" y="3339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DZ" sz="800" kern="1200"/>
        </a:p>
      </dsp:txBody>
      <dsp:txXfrm>
        <a:off x="5304879" y="468570"/>
        <a:ext cx="109522" cy="109522"/>
      </dsp:txXfrm>
    </dsp:sp>
    <dsp:sp modelId="{E1E3FCB8-F6AC-4374-BD52-7AF960B0C759}">
      <dsp:nvSpPr>
        <dsp:cNvPr id="0" name=""/>
        <dsp:cNvSpPr/>
      </dsp:nvSpPr>
      <dsp:spPr>
        <a:xfrm>
          <a:off x="6452850" y="400856"/>
          <a:ext cx="1586507" cy="3776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Admin </a:t>
          </a:r>
          <a:endParaRPr lang="fr-DZ" sz="2300" kern="1200" dirty="0"/>
        </a:p>
      </dsp:txBody>
      <dsp:txXfrm>
        <a:off x="6463911" y="411917"/>
        <a:ext cx="1564385" cy="355532"/>
      </dsp:txXfrm>
    </dsp:sp>
    <dsp:sp modelId="{2CE9CD11-4BC5-40E4-87B4-0C39DEB1648F}">
      <dsp:nvSpPr>
        <dsp:cNvPr id="0" name=""/>
        <dsp:cNvSpPr/>
      </dsp:nvSpPr>
      <dsp:spPr>
        <a:xfrm rot="85459">
          <a:off x="1636606" y="1276646"/>
          <a:ext cx="881781" cy="66796"/>
        </a:xfrm>
        <a:custGeom>
          <a:avLst/>
          <a:gdLst/>
          <a:ahLst/>
          <a:cxnLst/>
          <a:rect l="0" t="0" r="0" b="0"/>
          <a:pathLst>
            <a:path>
              <a:moveTo>
                <a:pt x="0" y="33398"/>
              </a:moveTo>
              <a:lnTo>
                <a:pt x="881781" y="333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DZ" sz="500" kern="1200"/>
        </a:p>
      </dsp:txBody>
      <dsp:txXfrm>
        <a:off x="2055453" y="1288000"/>
        <a:ext cx="44089" cy="44089"/>
      </dsp:txXfrm>
    </dsp:sp>
    <dsp:sp modelId="{4326B6AB-FDAE-4A34-AC1E-E7E7A03C7A23}">
      <dsp:nvSpPr>
        <dsp:cNvPr id="0" name=""/>
        <dsp:cNvSpPr/>
      </dsp:nvSpPr>
      <dsp:spPr>
        <a:xfrm>
          <a:off x="2518252" y="1096092"/>
          <a:ext cx="1772750" cy="4498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includes</a:t>
          </a:r>
          <a:endParaRPr lang="fr-DZ" sz="2300" kern="1200" dirty="0"/>
        </a:p>
      </dsp:txBody>
      <dsp:txXfrm>
        <a:off x="2531427" y="1109267"/>
        <a:ext cx="1746400" cy="423473"/>
      </dsp:txXfrm>
    </dsp:sp>
    <dsp:sp modelId="{0A9EC55C-38A6-4162-B21D-F5F883CE0083}">
      <dsp:nvSpPr>
        <dsp:cNvPr id="0" name=""/>
        <dsp:cNvSpPr/>
      </dsp:nvSpPr>
      <dsp:spPr>
        <a:xfrm rot="63655">
          <a:off x="4290819" y="1307371"/>
          <a:ext cx="2135147" cy="66796"/>
        </a:xfrm>
        <a:custGeom>
          <a:avLst/>
          <a:gdLst/>
          <a:ahLst/>
          <a:cxnLst/>
          <a:rect l="0" t="0" r="0" b="0"/>
          <a:pathLst>
            <a:path>
              <a:moveTo>
                <a:pt x="0" y="33398"/>
              </a:moveTo>
              <a:lnTo>
                <a:pt x="2135147" y="3339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DZ" sz="800" kern="1200"/>
        </a:p>
      </dsp:txBody>
      <dsp:txXfrm>
        <a:off x="5305014" y="1287391"/>
        <a:ext cx="106757" cy="106757"/>
      </dsp:txXfrm>
    </dsp:sp>
    <dsp:sp modelId="{0E7077A9-8B00-4570-8680-D9C0A9ABE4A0}">
      <dsp:nvSpPr>
        <dsp:cNvPr id="0" name=""/>
        <dsp:cNvSpPr/>
      </dsp:nvSpPr>
      <dsp:spPr>
        <a:xfrm>
          <a:off x="6425784" y="1114099"/>
          <a:ext cx="1510819" cy="4928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/>
            <a:t>PHP </a:t>
          </a:r>
          <a:r>
            <a:rPr lang="fr-FR" sz="2300" kern="1200" dirty="0"/>
            <a:t>mailler</a:t>
          </a:r>
          <a:endParaRPr lang="fr-DZ" sz="2300" kern="1200" dirty="0"/>
        </a:p>
      </dsp:txBody>
      <dsp:txXfrm>
        <a:off x="6440220" y="1128535"/>
        <a:ext cx="1481947" cy="464003"/>
      </dsp:txXfrm>
    </dsp:sp>
    <dsp:sp modelId="{78183C5B-ED06-49ED-B13B-1B796AF3BDF1}">
      <dsp:nvSpPr>
        <dsp:cNvPr id="0" name=""/>
        <dsp:cNvSpPr/>
      </dsp:nvSpPr>
      <dsp:spPr>
        <a:xfrm rot="2581071">
          <a:off x="1486623" y="1646614"/>
          <a:ext cx="1116718" cy="66796"/>
        </a:xfrm>
        <a:custGeom>
          <a:avLst/>
          <a:gdLst/>
          <a:ahLst/>
          <a:cxnLst/>
          <a:rect l="0" t="0" r="0" b="0"/>
          <a:pathLst>
            <a:path>
              <a:moveTo>
                <a:pt x="0" y="33398"/>
              </a:moveTo>
              <a:lnTo>
                <a:pt x="1116718" y="333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DZ" sz="500" kern="1200"/>
        </a:p>
      </dsp:txBody>
      <dsp:txXfrm>
        <a:off x="2017064" y="1652095"/>
        <a:ext cx="55835" cy="55835"/>
      </dsp:txXfrm>
    </dsp:sp>
    <dsp:sp modelId="{4095E462-BB7C-4D15-B0B4-CCAAD72BFBDF}">
      <dsp:nvSpPr>
        <dsp:cNvPr id="0" name=""/>
        <dsp:cNvSpPr/>
      </dsp:nvSpPr>
      <dsp:spPr>
        <a:xfrm>
          <a:off x="2453221" y="1854447"/>
          <a:ext cx="1865691" cy="412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assets</a:t>
          </a:r>
          <a:endParaRPr lang="fr-DZ" sz="2300" kern="1200" dirty="0"/>
        </a:p>
      </dsp:txBody>
      <dsp:txXfrm>
        <a:off x="2465317" y="1866543"/>
        <a:ext cx="1841499" cy="388792"/>
      </dsp:txXfrm>
    </dsp:sp>
    <dsp:sp modelId="{C6A03CD1-65DD-489C-AD0D-7B1B95906E9B}">
      <dsp:nvSpPr>
        <dsp:cNvPr id="0" name=""/>
        <dsp:cNvSpPr/>
      </dsp:nvSpPr>
      <dsp:spPr>
        <a:xfrm rot="201783">
          <a:off x="4317119" y="2088661"/>
          <a:ext cx="2083755" cy="66796"/>
        </a:xfrm>
        <a:custGeom>
          <a:avLst/>
          <a:gdLst/>
          <a:ahLst/>
          <a:cxnLst/>
          <a:rect l="0" t="0" r="0" b="0"/>
          <a:pathLst>
            <a:path>
              <a:moveTo>
                <a:pt x="0" y="33398"/>
              </a:moveTo>
              <a:lnTo>
                <a:pt x="2083755" y="3339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DZ" sz="700" kern="1200"/>
        </a:p>
      </dsp:txBody>
      <dsp:txXfrm>
        <a:off x="5306902" y="2069965"/>
        <a:ext cx="104187" cy="104187"/>
      </dsp:txXfrm>
    </dsp:sp>
    <dsp:sp modelId="{9C48B9CD-FD63-43D9-9728-A6420E42173F}">
      <dsp:nvSpPr>
        <dsp:cNvPr id="0" name=""/>
        <dsp:cNvSpPr/>
      </dsp:nvSpPr>
      <dsp:spPr>
        <a:xfrm>
          <a:off x="6399080" y="1978697"/>
          <a:ext cx="1607218" cy="4089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Photo_forum</a:t>
          </a:r>
          <a:endParaRPr lang="fr-DZ" sz="2300" kern="1200" dirty="0"/>
        </a:p>
      </dsp:txBody>
      <dsp:txXfrm>
        <a:off x="6411058" y="1990675"/>
        <a:ext cx="1583262" cy="385007"/>
      </dsp:txXfrm>
    </dsp:sp>
    <dsp:sp modelId="{D997BEBC-8DA4-4675-8BD3-927B9BD0495A}">
      <dsp:nvSpPr>
        <dsp:cNvPr id="0" name=""/>
        <dsp:cNvSpPr/>
      </dsp:nvSpPr>
      <dsp:spPr>
        <a:xfrm rot="3453162">
          <a:off x="1280280" y="1914724"/>
          <a:ext cx="1538210" cy="66796"/>
        </a:xfrm>
        <a:custGeom>
          <a:avLst/>
          <a:gdLst/>
          <a:ahLst/>
          <a:cxnLst/>
          <a:rect l="0" t="0" r="0" b="0"/>
          <a:pathLst>
            <a:path>
              <a:moveTo>
                <a:pt x="0" y="33398"/>
              </a:moveTo>
              <a:lnTo>
                <a:pt x="1538210" y="333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DZ" sz="500" kern="1200"/>
        </a:p>
      </dsp:txBody>
      <dsp:txXfrm>
        <a:off x="2010930" y="1909667"/>
        <a:ext cx="76910" cy="76910"/>
      </dsp:txXfrm>
    </dsp:sp>
    <dsp:sp modelId="{73A76EF2-FB88-49B9-8297-677964ABDCBB}">
      <dsp:nvSpPr>
        <dsp:cNvPr id="0" name=""/>
        <dsp:cNvSpPr/>
      </dsp:nvSpPr>
      <dsp:spPr>
        <a:xfrm>
          <a:off x="2462029" y="2403928"/>
          <a:ext cx="1847915" cy="3864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Photo_profil</a:t>
          </a:r>
          <a:endParaRPr lang="fr-DZ" sz="2300" kern="1200" dirty="0"/>
        </a:p>
      </dsp:txBody>
      <dsp:txXfrm>
        <a:off x="2473348" y="2415247"/>
        <a:ext cx="1825277" cy="363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B60A04-6042-4737-B723-4EAE1B4CA51F}" type="datetime1">
              <a:rPr lang="fr-FR" smtClean="0"/>
              <a:t>23/02/2024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82E420-31C0-4FAB-9C47-370244A3A0D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665B5B0-655F-416D-9F16-1D56867553DE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BDF500-FE05-4D50-AB42-37EDEB80A66C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3037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2355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3227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4895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7217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5860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3622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BDF500-FE05-4D50-AB42-37EDEB80A66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1156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PRÉSENTATION</a:t>
            </a:r>
            <a:br>
              <a:rPr lang="fr-FR" noProof="0"/>
            </a:br>
            <a:r>
              <a:rPr lang="fr-FR" noProof="0"/>
              <a:t>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Lorem Ipsum</a:t>
            </a:r>
            <a:br>
              <a:rPr lang="fr-FR" noProof="0"/>
            </a:br>
            <a:r>
              <a:rPr lang="fr-FR" noProof="0"/>
              <a:t>Dolor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85B486-089A-40DF-9E61-A2D324EF3DCE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DE CONTENU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14145" y="2138878"/>
            <a:ext cx="4361941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D58AAA-A5D3-4BE1-9D9F-8893AADFA71E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us-titr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Sous-titre de la diapositive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SÉPARATION DE SECTION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Sous-titre de section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77FF20-D0A4-4AC3-8F58-0F36CCDA248D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SÉPARATION DE SECTION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Sous-titre de section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FC0135-2020-4918-9D84-86B76EEA8C34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rtlCol="0"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fr-FR" noProof="0"/>
              <a:t>DIAPOSITIVE SÉPARATION DE SECTION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118A53-620F-4EA1-A63B-3BFD5D6F74A1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fr-FR" noProof="0" smtClean="0"/>
              <a:pPr/>
              <a:t>‹N°›</a:t>
            </a:fld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 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Sous-titre de section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SÉPARATION DE SECTION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Sous-titre de section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CBF37F-3109-4B68-8527-2280E7DAC474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SÉPARATION DE SECTION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88DA23-E8EE-4E59-9A7A-2ADB69BBA323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us-titr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Sous-titre de la diapositive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 rtlCol="0"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SÉPARATION DE SECTION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DE7C8A-43D4-402A-991B-7459038030F9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us-titr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Sous-titre de la diapositive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DEUX CONTENUS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7D4D83-C440-4343-A6F6-98D96573BB4F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contenu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DEUX CONTENUS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386142"/>
            <a:ext cx="5157787" cy="2015247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84744" y="3386142"/>
            <a:ext cx="5183188" cy="2015247"/>
          </a:xfrm>
        </p:spPr>
        <p:txBody>
          <a:bodyPr rtlCol="0"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F7C951-59BD-4657-B2C8-1232E3BA4B4B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ux conten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DEUX CONTENUS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27200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84744" y="2272009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E38DBD-7831-4D23-A7CC-CF7F20C5846B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u texte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du contenu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310145" y="3386142"/>
            <a:ext cx="5157787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PRÉSENTATION</a:t>
            </a:r>
            <a:br>
              <a:rPr lang="fr-FR" noProof="0"/>
            </a:br>
            <a:r>
              <a:rPr lang="fr-FR" noProof="0"/>
              <a:t>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Lorem Ipsum</a:t>
            </a:r>
            <a:br>
              <a:rPr lang="fr-FR" noProof="0"/>
            </a:br>
            <a:r>
              <a:rPr lang="fr-FR" noProof="0"/>
              <a:t>Dolor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BE2F7A-B455-4F5D-99C5-ED07A0417AEC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eux conten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DEUX CONTENUS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BCE2D3-0F66-4A8B-8BCB-97E9165E3F22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texte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contenu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27519" y="3386142"/>
            <a:ext cx="4783074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6911271" y="3386142"/>
            <a:ext cx="4783075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ux conten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DEUX CONTENUS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B29BBE-289E-4496-AC29-8D63546749A8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texte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227200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contenu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527519" y="3386142"/>
            <a:ext cx="4559068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noProof="0" dirty="0"/>
              <a:t>Modifiez les styles du texte du masque</a:t>
            </a:r>
          </a:p>
        </p:txBody>
      </p:sp>
      <p:sp>
        <p:nvSpPr>
          <p:cNvPr id="29" name="Espace réservé du contenu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911271" y="3386142"/>
            <a:ext cx="4783069" cy="2773258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noProof="0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98AC07-6810-4701-85A1-BAEF72F0F7BC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 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’image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et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fr-FR" noProof="0"/>
              <a:t>DIAPOSITIVE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37D58D-269D-4B20-9198-F9DF2CE96593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 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’image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et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FDEBBD-41C9-4B45-9775-1BB4D63A949F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0" name="Espace réservé d’image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et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4" name="Espace réservé d’image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45230A-47B7-4A45-A345-EE3603200EEB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et 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152B86-70B3-418A-B2A4-76DEF58B5FDF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3" name="Espace réservé du texte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 GRAPHIQUE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4453C5-D59D-46FE-8DED-A2E71767E9EC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 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fr-FR" noProof="0"/>
              <a:t>DIAPOSITIVE GRAPHIQUE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4F95DB-D91B-4E4C-8AC4-4D02D673E27A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 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431112"/>
            <a:ext cx="5157787" cy="2017154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4784" y="2516716"/>
            <a:ext cx="5183188" cy="2931545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noProof="0"/>
              <a:t>Modifiez les styles du texte du masque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ce réservé du texte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 GRAPHIQUE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E52D72-09FB-4C63-AD6A-A41AD80C8E0A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2316979"/>
            <a:ext cx="5157787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contenu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8800" y="3431112"/>
            <a:ext cx="5157787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4784" y="1402584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4784" y="2516716"/>
            <a:ext cx="5183188" cy="3687653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Lorem Ipsum Dolor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6EFE8C-2899-42EC-A11D-BF5D60F8BD0B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8" y="2272009"/>
            <a:ext cx="4759643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GRAPHIQUE</a:t>
            </a:r>
            <a:br>
              <a:rPr lang="fr-FR" noProof="0"/>
            </a:br>
            <a:r>
              <a:rPr lang="fr-FR" noProof="0"/>
              <a:t>DIAPOSITIVE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94CC6A1-1021-4598-A0E7-CD0B81C1EDD5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5328" y="3386142"/>
            <a:ext cx="4759643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u texte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1" name="Espace réservé du contenu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u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55329" y="2272009"/>
            <a:ext cx="4540672" cy="823912"/>
          </a:xfrm>
        </p:spPr>
        <p:txBody>
          <a:bodyPr rtlCol="0"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fr-FR" noProof="0"/>
              <a:t>GRAPHIQUE</a:t>
            </a:r>
            <a:br>
              <a:rPr lang="fr-FR" noProof="0"/>
            </a:br>
            <a:r>
              <a:rPr lang="fr-FR" noProof="0"/>
              <a:t>DIAPOSITIVE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65B0CA-C929-4E7F-A7B8-AE2F9261EA85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5329" y="3386142"/>
            <a:ext cx="4540672" cy="2773258"/>
          </a:xfrm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u texte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911272" y="1414759"/>
            <a:ext cx="4783083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1" name="Espace réservé du contenu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911272" y="2528891"/>
            <a:ext cx="4783083" cy="3630507"/>
          </a:xfrm>
        </p:spPr>
        <p:txBody>
          <a:bodyPr rtlCol="0"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IMAGE</a:t>
            </a:r>
            <a:br>
              <a:rPr lang="fr-FR" noProof="0"/>
            </a:br>
            <a:r>
              <a:rPr lang="fr-FR" noProof="0"/>
              <a:t>AVEC</a:t>
            </a:r>
            <a:br>
              <a:rPr lang="fr-FR" noProof="0"/>
            </a:br>
            <a:r>
              <a:rPr lang="fr-FR" noProof="0"/>
              <a:t>LÉGENDE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 dirty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2E5918-1E83-4207-9543-C99023B23AB4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 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rtlCol="0"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fr-FR" noProof="0"/>
              <a:t>DIAPOSITIVE IMAGE</a:t>
            </a:r>
            <a:br>
              <a:rPr lang="fr-FR" noProof="0"/>
            </a:br>
            <a:r>
              <a:rPr lang="fr-FR" noProof="0"/>
              <a:t>AVEC LÉGENDE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2216910"/>
            <a:ext cx="6291150" cy="654726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ADA2E8-A66F-43C7-940E-C6B7C062EA2D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IMAGE</a:t>
            </a:r>
            <a:br>
              <a:rPr lang="fr-FR" noProof="0"/>
            </a:br>
            <a:r>
              <a:rPr lang="fr-FR" noProof="0"/>
              <a:t>AVEC</a:t>
            </a:r>
            <a:br>
              <a:rPr lang="fr-FR" noProof="0"/>
            </a:br>
            <a:r>
              <a:rPr lang="fr-FR" noProof="0"/>
              <a:t>LÉGENDE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0" y="3283710"/>
            <a:ext cx="3932237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E7D283-08EC-4813-AA7E-7E69248E98B9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vec légen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rtlCol="0" anchor="b">
            <a:noAutofit/>
          </a:bodyPr>
          <a:lstStyle>
            <a:lvl1pPr>
              <a:defRPr sz="4000"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IMAGE</a:t>
            </a:r>
            <a:br>
              <a:rPr lang="fr-FR" noProof="0"/>
            </a:br>
            <a:r>
              <a:rPr lang="fr-FR" noProof="0"/>
              <a:t>AVEC</a:t>
            </a:r>
            <a:br>
              <a:rPr lang="fr-FR" noProof="0"/>
            </a:br>
            <a:r>
              <a:rPr lang="fr-FR" noProof="0"/>
              <a:t>LÉGENDE</a:t>
            </a:r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519351" y="3283710"/>
            <a:ext cx="3490800" cy="2439988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020D87-3249-487C-A488-309615D4BD3B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ce réservé d’image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Lorem Ipsum Dolor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rtlCol="0"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408C89-5E2D-434D-AA8B-D2A6F1B7C989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u texte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e d’ensem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DIAPOSITIVE VUE D’ENSEMBLE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1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C77FB1-593D-4FAE-9E86-55D1F7BB5EBC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2</a:t>
            </a:r>
          </a:p>
        </p:txBody>
      </p: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3</a:t>
            </a:r>
          </a:p>
        </p:txBody>
      </p:sp>
      <p:sp>
        <p:nvSpPr>
          <p:cNvPr id="37" name="Espace réservé du texte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4</a:t>
            </a:r>
          </a:p>
        </p:txBody>
      </p:sp>
      <p:sp>
        <p:nvSpPr>
          <p:cNvPr id="38" name="Espace réservé du texte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5</a:t>
            </a:r>
          </a:p>
        </p:txBody>
      </p:sp>
      <p:sp>
        <p:nvSpPr>
          <p:cNvPr id="39" name="Espace réservé du texte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6</a:t>
            </a:r>
          </a:p>
        </p:txBody>
      </p: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 dirty="0"/>
              <a:t>Modifiez les styles du texte du masque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5" name="Espace réservé du texte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 dirty="0"/>
              <a:t>Modifiez les styles du texte du masque</a:t>
            </a:r>
          </a:p>
        </p:txBody>
      </p:sp>
      <p:sp>
        <p:nvSpPr>
          <p:cNvPr id="47" name="Espace réservé d’image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8" name="Espace réservé d’image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9" name="Espace réservé d’image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0" name="Espace réservé d’image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1" name="Espace réservé d’image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2" name="Espace réservé d’image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ue d’ensem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DIAPOSITIVE VUE D’ENSEMBLE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1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CEEBE6-8F83-433F-9210-EE119DDF6D3A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>
              <a:solidFill>
                <a:schemeClr val="bg2"/>
              </a:solidFill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2</a:t>
            </a:r>
          </a:p>
        </p:txBody>
      </p: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3</a:t>
            </a:r>
          </a:p>
        </p:txBody>
      </p:sp>
      <p:sp>
        <p:nvSpPr>
          <p:cNvPr id="37" name="Espace réservé du texte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4</a:t>
            </a:r>
          </a:p>
        </p:txBody>
      </p:sp>
      <p:sp>
        <p:nvSpPr>
          <p:cNvPr id="38" name="Espace réservé du texte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5</a:t>
            </a:r>
          </a:p>
        </p:txBody>
      </p:sp>
      <p:sp>
        <p:nvSpPr>
          <p:cNvPr id="39" name="Espace réservé du texte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6</a:t>
            </a:r>
          </a:p>
        </p:txBody>
      </p: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28801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467663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006525" y="287627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928801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467663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5" name="Espace réservé du texte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006525" y="498747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7" name="Espace réservé d’image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8" name="Espace réservé d’image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9" name="Espace réservé d’image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0" name="Espace réservé d’image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1" name="Espace réservé d’image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2" name="Espace réservé d’image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ue d’ensem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DIAPOSITIVE VUE D’ENSEMBLE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1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3DE069-206C-413C-A8E9-219863CEF071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2</a:t>
            </a:r>
          </a:p>
        </p:txBody>
      </p: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3</a:t>
            </a:r>
          </a:p>
        </p:txBody>
      </p:sp>
      <p:sp>
        <p:nvSpPr>
          <p:cNvPr id="37" name="Espace réservé du texte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4</a:t>
            </a:r>
          </a:p>
        </p:txBody>
      </p:sp>
      <p:sp>
        <p:nvSpPr>
          <p:cNvPr id="38" name="Espace réservé du texte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5</a:t>
            </a:r>
          </a:p>
        </p:txBody>
      </p:sp>
      <p:sp>
        <p:nvSpPr>
          <p:cNvPr id="39" name="Espace réservé du texte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6</a:t>
            </a:r>
          </a:p>
        </p:txBody>
      </p: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928801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467663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006525" y="30591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 dirty="0"/>
              <a:t>Modifiez les styles du texte du masque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928801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467663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 dirty="0"/>
              <a:t>Modifiez les styles du texte du masque</a:t>
            </a:r>
          </a:p>
        </p:txBody>
      </p:sp>
      <p:sp>
        <p:nvSpPr>
          <p:cNvPr id="45" name="Espace réservé du texte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006525" y="51703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 dirty="0"/>
              <a:t>Modifiez les styles du texte du masque</a:t>
            </a:r>
          </a:p>
        </p:txBody>
      </p:sp>
      <p:sp>
        <p:nvSpPr>
          <p:cNvPr id="47" name="Espace réservé d’image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8" name="Espace réservé d’image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9" name="Espace réservé d’image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0" name="Espace réservé d’image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1" name="Espace réservé d’image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2" name="Espace réservé d’image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space réservé du texte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Lorem Ipsum</a:t>
            </a:r>
            <a:br>
              <a:rPr lang="fr-FR" noProof="0"/>
            </a:br>
            <a:r>
              <a:rPr lang="fr-FR" noProof="0"/>
              <a:t>Dolor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2DC500-291A-4CF8-AE71-779329AAAF7E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ue d’ensem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VUE D’ENSEMBLE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1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24777A-4980-4920-95DC-560F0A138321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Espace réservé du texte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2</a:t>
            </a:r>
          </a:p>
        </p:txBody>
      </p: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3</a:t>
            </a:r>
          </a:p>
        </p:txBody>
      </p:sp>
      <p:sp>
        <p:nvSpPr>
          <p:cNvPr id="37" name="Espace réservé du texte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4</a:t>
            </a:r>
          </a:p>
        </p:txBody>
      </p:sp>
      <p:sp>
        <p:nvSpPr>
          <p:cNvPr id="38" name="Espace réservé du texte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5</a:t>
            </a:r>
          </a:p>
        </p:txBody>
      </p:sp>
      <p:sp>
        <p:nvSpPr>
          <p:cNvPr id="39" name="Espace réservé du texte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6</a:t>
            </a:r>
          </a:p>
        </p:txBody>
      </p: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 dirty="0"/>
              <a:t>Modifiez les styles du texte du masque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5" name="Espace réservé du texte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 dirty="0"/>
              <a:t>Modifiez les styles du texte du masque</a:t>
            </a:r>
          </a:p>
        </p:txBody>
      </p:sp>
      <p:sp>
        <p:nvSpPr>
          <p:cNvPr id="47" name="Espace réservé d’image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8" name="Espace réservé d’image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9" name="Espace réservé d’image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0" name="Espace réservé d’image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1" name="Espace réservé d’image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2" name="Espace réservé d’image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ue d’ensem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rtlCol="0"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VUE D’ENSEMBLE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1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A3A5C-D6B4-4B4C-B2A5-ACD045438CC7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space réservé du texte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2</a:t>
            </a:r>
          </a:p>
        </p:txBody>
      </p:sp>
      <p:sp>
        <p:nvSpPr>
          <p:cNvPr id="36" name="Espace réservé du texte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3</a:t>
            </a:r>
          </a:p>
        </p:txBody>
      </p:sp>
      <p:sp>
        <p:nvSpPr>
          <p:cNvPr id="37" name="Espace réservé du texte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4</a:t>
            </a:r>
          </a:p>
        </p:txBody>
      </p:sp>
      <p:sp>
        <p:nvSpPr>
          <p:cNvPr id="38" name="Espace réservé du texte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5</a:t>
            </a:r>
          </a:p>
        </p:txBody>
      </p:sp>
      <p:sp>
        <p:nvSpPr>
          <p:cNvPr id="39" name="Espace réservé du texte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fr-FR" noProof="0"/>
              <a:t>Titre de l’élément 6</a:t>
            </a:r>
          </a:p>
        </p:txBody>
      </p: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1386001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4924863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8463725" y="3516353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3" name="Espace réservé du texte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1386001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4" name="Espace réservé du texte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4924863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5" name="Espace réservé du texte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 hasCustomPrompt="1"/>
          </p:nvPr>
        </p:nvSpPr>
        <p:spPr>
          <a:xfrm>
            <a:off x="8463725" y="5627558"/>
            <a:ext cx="3256674" cy="499493"/>
          </a:xfrm>
        </p:spPr>
        <p:txBody>
          <a:bodyPr rtlCol="0"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fr-FR" noProof="0"/>
              <a:t>Modifiez les styles du texte du masque</a:t>
            </a:r>
          </a:p>
        </p:txBody>
      </p:sp>
      <p:sp>
        <p:nvSpPr>
          <p:cNvPr id="47" name="Espace réservé d’image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8" name="Espace réservé d’image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9" name="Espace réservé d’image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0" name="Espace réservé d’image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1" name="Espace réservé d’image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2" name="Espace réservé d’image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remerci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 rtlCol="0">
            <a:noAutofit/>
          </a:bodyPr>
          <a:lstStyle>
            <a:lvl1pPr>
              <a:defRPr sz="5500"/>
            </a:lvl1pPr>
          </a:lstStyle>
          <a:p>
            <a:pPr rtl="0"/>
            <a:r>
              <a:rPr lang="fr-FR" noProof="0"/>
              <a:t>MERCI</a:t>
            </a:r>
            <a:br>
              <a:rPr lang="fr-FR" noProof="0"/>
            </a:br>
            <a:r>
              <a:rPr lang="fr-FR" noProof="0"/>
              <a:t>DE VOTRE ATTENTION !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07CBE6-2C68-4806-AD2D-8009BCF26913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Lorem Ipsum</a:t>
            </a:r>
            <a:br>
              <a:rPr lang="fr-FR" noProof="0"/>
            </a:br>
            <a:r>
              <a:rPr lang="fr-FR" noProof="0"/>
              <a:t>Dolor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remerci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MERCI</a:t>
            </a:r>
            <a:br>
              <a:rPr lang="fr-FR" noProof="0"/>
            </a:br>
            <a:r>
              <a:rPr lang="fr-FR" noProof="0"/>
              <a:t>DE VOTRE ATTENTION 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Lorem Ipsum</a:t>
            </a:r>
            <a:br>
              <a:rPr lang="fr-FR" noProof="0"/>
            </a:br>
            <a:r>
              <a:rPr lang="fr-FR" noProof="0"/>
              <a:t>Dolor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7B494E-4DC0-4407-B02E-561B30804F4C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remerci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MERCI DE VOTRE ATTENTION 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Lorem Ipsum Dolor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52F1EF-C96F-4A28-A41E-B394C9883BE9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remerci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rtlCol="0"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MERCI</a:t>
            </a:r>
            <a:br>
              <a:rPr lang="fr-FR" noProof="0"/>
            </a:br>
            <a:r>
              <a:rPr lang="fr-FR" noProof="0"/>
              <a:t>DE VOTRE ATTENTION 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Lorem Ipsum</a:t>
            </a:r>
            <a:br>
              <a:rPr lang="fr-FR" noProof="0"/>
            </a:br>
            <a:r>
              <a:rPr lang="fr-FR" noProof="0"/>
              <a:t>Dolor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F22F4E-1093-4452-A10D-86F71B365682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 rtlCol="0"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remerci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fr-FR" noProof="0"/>
              <a:t>MERCI DE VOTRE ATTENTION 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Lorem Ipsum Dolor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24391B-77B5-41BB-BD3C-0E32E13D9910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rtl="0"/>
            <a:fld id="{95CBEC59-7FF9-4688-98DF-89832A0C9025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 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rtlCol="0"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 rtlCol="0"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Lorem Ipsum Dolor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74F7D1-7D7E-4658-AD28-15EA15C05BD6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 rtlCol="0"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 DE CONTENU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29641" y="3775165"/>
            <a:ext cx="9971158" cy="2427923"/>
          </a:xfrm>
        </p:spPr>
        <p:txBody>
          <a:bodyPr rtlCol="0"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BE851A-DA70-429D-A883-BCD42F4DAE88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us-titr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Sous-titre de la diapositive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 rtlCol="0"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pPr rtl="0"/>
            <a:r>
              <a:rPr lang="fr-FR" noProof="0"/>
              <a:t>DIAPOSITIVE DE CONTENU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29641" y="3133484"/>
            <a:ext cx="10515600" cy="242792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66D3B3-1C19-484A-A0A3-6151083CDA8B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us-titr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Sous-titre de la diapositive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 DE CONTENU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27520" y="3581731"/>
            <a:ext cx="8997737" cy="223046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1C90BB-3A6F-4FFE-8312-1D0EC1C7CA60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us-titr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Sous-titre de la diapositive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DIAPOSITIVE</a:t>
            </a:r>
            <a:br>
              <a:rPr lang="fr-FR" noProof="0"/>
            </a:br>
            <a:r>
              <a:rPr lang="fr-FR" noProof="0"/>
              <a:t>DE CONTENU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71409" y="2588054"/>
            <a:ext cx="5228216" cy="312293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878941-AFFA-41E7-878A-6A268A35B27F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ous-titr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 rtlCol="0"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Sous-titre de la diapositive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 rtlCol="0"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fr-FR" noProof="0"/>
              <a:t>20XX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r>
              <a:rPr lang="fr-FR" noProof="0"/>
              <a:t>Titre de la présentation</a:t>
            </a:r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7FD3F958-0829-49BA-9E53-8FDC985C2DC5}" type="datetime1">
              <a:rPr lang="fr-FR" noProof="0" smtClean="0"/>
              <a:t>23/02/2024</a:t>
            </a:fld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pPr rtl="0"/>
            <a:fld id="{95CBEC59-7FF9-4688-98DF-89832A0C9025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42.png"/><Relationship Id="rId3" Type="http://schemas.openxmlformats.org/officeDocument/2006/relationships/image" Target="../media/image45.jp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hyperlink" Target="https://www.picpedia.org/highway-signs/a/administration.html" TargetMode="External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8.png"/><Relationship Id="rId5" Type="http://schemas.openxmlformats.org/officeDocument/2006/relationships/image" Target="../media/image41.png"/><Relationship Id="rId4" Type="http://schemas.openxmlformats.org/officeDocument/2006/relationships/hyperlink" Target="https://dicophilo.fr/dissertation/faire-une-conclusio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5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7.png"/><Relationship Id="rId4" Type="http://schemas.openxmlformats.org/officeDocument/2006/relationships/diagramData" Target="../diagrams/data1.xml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ommoran.ca/2020/05/privacy-social-media/5/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1997" y="4414091"/>
            <a:ext cx="9144000" cy="1322433"/>
          </a:xfrm>
        </p:spPr>
        <p:txBody>
          <a:bodyPr rtlCol="0">
            <a:normAutofit/>
          </a:bodyPr>
          <a:lstStyle/>
          <a:p>
            <a:pPr rtl="0"/>
            <a:r>
              <a:rPr lang="fr-FR" sz="8000" dirty="0"/>
              <a:t>Freak-It FORUM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fr-FR" dirty="0"/>
              <a:t>Réalisé : moumou idir 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5A59FECB-5745-4729-BDD9-42243365D45D}"/>
              </a:ext>
            </a:extLst>
          </p:cNvPr>
          <p:cNvSpPr/>
          <p:nvPr/>
        </p:nvSpPr>
        <p:spPr>
          <a:xfrm>
            <a:off x="110832" y="92361"/>
            <a:ext cx="1219200" cy="766618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DZ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42BED5F-85B5-1A56-558F-27B6423734EF}"/>
              </a:ext>
            </a:extLst>
          </p:cNvPr>
          <p:cNvSpPr/>
          <p:nvPr/>
        </p:nvSpPr>
        <p:spPr>
          <a:xfrm>
            <a:off x="10778834" y="5355210"/>
            <a:ext cx="1126835" cy="1195887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17" y="1455633"/>
            <a:ext cx="3932237" cy="1232149"/>
          </a:xfrm>
        </p:spPr>
        <p:txBody>
          <a:bodyPr rtlCol="0"/>
          <a:lstStyle/>
          <a:p>
            <a:pPr rtl="0"/>
            <a:r>
              <a:rPr lang="fr-FR" dirty="0"/>
              <a:t>Administration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A4F3DDE-5D3C-40C1-A976-7406EB83A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4064" y="3191346"/>
            <a:ext cx="3932237" cy="2439988"/>
          </a:xfrm>
        </p:spPr>
        <p:txBody>
          <a:bodyPr rtlCol="0">
            <a:normAutofit lnSpcReduction="10000"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fr-FR" dirty="0"/>
              <a:t>Espace réservé aux administrateurs: Accès via un rôle spécifique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fr-FR" dirty="0"/>
              <a:t>Fonctionnalités: Gestion des utilisateurs, catégories, messages et attribution des rôles</a:t>
            </a:r>
          </a:p>
          <a:p>
            <a:pPr rtl="0"/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smtClean="0"/>
              <a:t>10</a:t>
            </a:fld>
            <a:endParaRPr lang="fr-FR"/>
          </a:p>
        </p:txBody>
      </p:sp>
      <p:pic>
        <p:nvPicPr>
          <p:cNvPr id="13" name="Espace réservé d’image 12" descr="Groupe de personnes en train de discuter">
            <a:extLst>
              <a:ext uri="{FF2B5EF4-FFF2-40B4-BE49-F238E27FC236}">
                <a16:creationId xmlns:a16="http://schemas.microsoft.com/office/drawing/2014/main" id="{594ACC6B-B2AA-4E37-97D4-0F8CC4C846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8E7B55B-09D0-8E69-6CDB-739DC37CC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82" y="6226497"/>
            <a:ext cx="1420491" cy="53039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B1C1BE6-F5A5-6345-BE6A-22D3BE18E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4798" y="191620"/>
            <a:ext cx="1012024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73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607100"/>
            <a:ext cx="8065910" cy="697044"/>
          </a:xfrm>
        </p:spPr>
        <p:txBody>
          <a:bodyPr rtlCol="0"/>
          <a:lstStyle/>
          <a:p>
            <a:pPr rtl="0"/>
            <a:r>
              <a:rPr lang="fr-FR" dirty="0"/>
              <a:t>Administration et ses liens : 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09BBFAA-ECE3-46DC-A227-38CCA1EED110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/>
        <p:txBody>
          <a:bodyPr rtlCol="0"/>
          <a:lstStyle/>
          <a:p>
            <a:pPr rtl="0"/>
            <a:r>
              <a:rPr lang="fr-FR" dirty="0"/>
              <a:t>categories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F040D52-4191-48B5-89BF-0F57F61C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smtClean="0"/>
              <a:pPr rtl="0"/>
              <a:t>11</a:t>
            </a:fld>
            <a:endParaRPr lang="fr-FR"/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0AC0E371-764C-41CA-9680-267350C7EE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 rtlCol="0"/>
          <a:lstStyle/>
          <a:p>
            <a:pPr rtl="0"/>
            <a:r>
              <a:rPr lang="fr-FR" dirty="0"/>
              <a:t>Les utilisateurs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95712C8D-157C-4EF1-B565-889F5684F1BA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 rtlCol="0"/>
          <a:lstStyle/>
          <a:p>
            <a:pPr rtl="0"/>
            <a:r>
              <a:rPr lang="fr-FR" dirty="0"/>
              <a:t>Les messages</a:t>
            </a:r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188B3941-E817-44DE-8D5A-DCA0DAB61823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 rtlCol="0"/>
          <a:lstStyle/>
          <a:p>
            <a:pPr rtl="0"/>
            <a:r>
              <a:rPr lang="fr-FR" dirty="0" err="1"/>
              <a:t>Creation</a:t>
            </a:r>
            <a:r>
              <a:rPr lang="fr-FR" dirty="0"/>
              <a:t> de categories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20613223-43E0-4B37-AFB8-C0C5F47750A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 rtlCol="0"/>
          <a:lstStyle/>
          <a:p>
            <a:pPr rtl="0"/>
            <a:r>
              <a:rPr lang="fr-FR" dirty="0"/>
              <a:t>Changer de rôle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3C4E060E-0CFB-411A-B226-CDA349703288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 rtlCol="0"/>
          <a:lstStyle/>
          <a:p>
            <a:pPr rtl="0"/>
            <a:r>
              <a:rPr lang="fr-FR" dirty="0"/>
              <a:t>sujets</a:t>
            </a:r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736BA5EA-18C4-4263-BDB0-C57CB168D0AF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 rtlCol="0">
            <a:normAutofit fontScale="77500" lnSpcReduction="20000"/>
          </a:bodyPr>
          <a:lstStyle/>
          <a:p>
            <a:pPr rtl="0"/>
            <a:r>
              <a:rPr lang="fr-FR" dirty="0"/>
              <a:t>Lien pour voir</a:t>
            </a:r>
          </a:p>
          <a:p>
            <a:pPr rtl="0"/>
            <a:r>
              <a:rPr lang="fr-FR" dirty="0"/>
              <a:t>tous les categories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69F05205-BC24-4284-BB47-960282D011ED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 rtlCol="0">
            <a:normAutofit fontScale="77500" lnSpcReduction="20000"/>
          </a:bodyPr>
          <a:lstStyle/>
          <a:p>
            <a:pPr rtl="0"/>
            <a:r>
              <a:rPr lang="fr-FR" dirty="0"/>
              <a:t>Lien  pour voir la liste</a:t>
            </a:r>
          </a:p>
          <a:p>
            <a:pPr rtl="0"/>
            <a:r>
              <a:rPr lang="fr-FR" dirty="0"/>
              <a:t>tous les utilisateurs</a:t>
            </a: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D78092F6-F4AA-40B6-B5DE-CEA37AB1A9D2}"/>
              </a:ext>
            </a:extLst>
          </p:cNvPr>
          <p:cNvSpPr>
            <a:spLocks noGrp="1"/>
          </p:cNvSpPr>
          <p:nvPr>
            <p:ph type="body" sz="half" idx="23"/>
          </p:nvPr>
        </p:nvSpPr>
        <p:spPr/>
        <p:txBody>
          <a:bodyPr rtlCol="0">
            <a:normAutofit fontScale="77500" lnSpcReduction="20000"/>
          </a:bodyPr>
          <a:lstStyle/>
          <a:p>
            <a:pPr rtl="0"/>
            <a:r>
              <a:rPr lang="fr-FR" dirty="0"/>
              <a:t>Lien pour voir la</a:t>
            </a:r>
          </a:p>
          <a:p>
            <a:pPr rtl="0"/>
            <a:r>
              <a:rPr lang="fr-FR" dirty="0"/>
              <a:t>liste des messages</a:t>
            </a:r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4EC928A2-6A4A-452E-8823-81F26EA40C9C}"/>
              </a:ext>
            </a:extLst>
          </p:cNvPr>
          <p:cNvSpPr>
            <a:spLocks noGrp="1"/>
          </p:cNvSpPr>
          <p:nvPr>
            <p:ph type="body" sz="half" idx="24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Lien pour la création de sujets</a:t>
            </a:r>
          </a:p>
        </p:txBody>
      </p:sp>
      <p:sp>
        <p:nvSpPr>
          <p:cNvPr id="39" name="Espace réservé du texte 38">
            <a:extLst>
              <a:ext uri="{FF2B5EF4-FFF2-40B4-BE49-F238E27FC236}">
                <a16:creationId xmlns:a16="http://schemas.microsoft.com/office/drawing/2014/main" id="{0388AEE0-2630-4EEB-80E0-53D74792BE97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 rtlCol="0">
            <a:normAutofit fontScale="77500" lnSpcReduction="20000"/>
          </a:bodyPr>
          <a:lstStyle/>
          <a:p>
            <a:pPr rtl="0"/>
            <a:r>
              <a:rPr lang="fr-FR" dirty="0"/>
              <a:t>Lien pour changer rôle </a:t>
            </a:r>
          </a:p>
          <a:p>
            <a:pPr rtl="0"/>
            <a:r>
              <a:rPr lang="fr-FR" dirty="0"/>
              <a:t>a utilisateur</a:t>
            </a:r>
          </a:p>
        </p:txBody>
      </p:sp>
      <p:sp>
        <p:nvSpPr>
          <p:cNvPr id="40" name="Espace réservé du texte 39">
            <a:extLst>
              <a:ext uri="{FF2B5EF4-FFF2-40B4-BE49-F238E27FC236}">
                <a16:creationId xmlns:a16="http://schemas.microsoft.com/office/drawing/2014/main" id="{F5F658D4-342A-4944-98F5-EC1761CC401B}"/>
              </a:ext>
            </a:extLst>
          </p:cNvPr>
          <p:cNvSpPr>
            <a:spLocks noGrp="1"/>
          </p:cNvSpPr>
          <p:nvPr>
            <p:ph type="body" sz="half" idx="26"/>
          </p:nvPr>
        </p:nvSpPr>
        <p:spPr/>
        <p:txBody>
          <a:bodyPr rtlCol="0">
            <a:normAutofit fontScale="77500" lnSpcReduction="20000"/>
          </a:bodyPr>
          <a:lstStyle/>
          <a:p>
            <a:pPr rtl="0"/>
            <a:r>
              <a:rPr lang="fr-FR" dirty="0"/>
              <a:t>Lien pour voir tous </a:t>
            </a:r>
          </a:p>
          <a:p>
            <a:pPr rtl="0"/>
            <a:r>
              <a:rPr lang="fr-FR" dirty="0"/>
              <a:t>Les sujets</a:t>
            </a:r>
          </a:p>
        </p:txBody>
      </p:sp>
      <p:pic>
        <p:nvPicPr>
          <p:cNvPr id="51" name="Espace réservé d’image 50" descr="Papier">
            <a:extLst>
              <a:ext uri="{FF2B5EF4-FFF2-40B4-BE49-F238E27FC236}">
                <a16:creationId xmlns:a16="http://schemas.microsoft.com/office/drawing/2014/main" id="{FFC09231-9C4D-4246-A535-C3690719498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28940" y="1757980"/>
            <a:ext cx="862926" cy="864000"/>
          </a:xfrm>
        </p:spPr>
      </p:pic>
      <p:pic>
        <p:nvPicPr>
          <p:cNvPr id="71" name="Espace réservé d’image 70" descr="Liste de vérification (droite à gauche)">
            <a:extLst>
              <a:ext uri="{FF2B5EF4-FFF2-40B4-BE49-F238E27FC236}">
                <a16:creationId xmlns:a16="http://schemas.microsoft.com/office/drawing/2014/main" id="{76E10F36-72C7-48D2-92C9-EB0F25D8477E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432166" y="1757980"/>
            <a:ext cx="867600" cy="868680"/>
          </a:xfrm>
        </p:spPr>
      </p:pic>
      <p:pic>
        <p:nvPicPr>
          <p:cNvPr id="73" name="Espace réservé d’image 72" descr="Liste">
            <a:extLst>
              <a:ext uri="{FF2B5EF4-FFF2-40B4-BE49-F238E27FC236}">
                <a16:creationId xmlns:a16="http://schemas.microsoft.com/office/drawing/2014/main" id="{840D31A1-AED1-47FF-A23F-DF37F6745DEF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967476" y="1757980"/>
            <a:ext cx="867600" cy="868680"/>
          </a:xfrm>
        </p:spPr>
      </p:pic>
      <p:pic>
        <p:nvPicPr>
          <p:cNvPr id="8" name="Espace réservé pour une image  7">
            <a:extLst>
              <a:ext uri="{FF2B5EF4-FFF2-40B4-BE49-F238E27FC236}">
                <a16:creationId xmlns:a16="http://schemas.microsoft.com/office/drawing/2014/main" id="{A585E376-CCD8-46EB-E8E3-833B5393F37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11"/>
          <a:srcRect t="259" b="25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F147FB6-1255-3577-44FE-0743896140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2742" y="3816621"/>
            <a:ext cx="865707" cy="87180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F0EFA63-E5AE-1543-321D-AB7466E713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5761" y="3874990"/>
            <a:ext cx="865707" cy="87180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FC5E0FC-CBC3-04AD-C1C4-9B604BCD3C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096" y="6223192"/>
            <a:ext cx="1420491" cy="53039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FBEE36E6-47AA-C76B-D4DC-036ED7782E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84024" y="173149"/>
            <a:ext cx="1012024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E52AC5-7A64-9406-5AE0-70F8BCC7E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23826"/>
            <a:ext cx="10453800" cy="1674560"/>
          </a:xfrm>
        </p:spPr>
        <p:txBody>
          <a:bodyPr>
            <a:normAutofit/>
          </a:bodyPr>
          <a:lstStyle/>
          <a:p>
            <a:r>
              <a:rPr lang="fr-FR" sz="4800" dirty="0"/>
              <a:t>Hébergement du site </a:t>
            </a:r>
            <a:endParaRPr lang="fr-DZ" sz="4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8E9AB3-34F8-241D-E63B-ADFE9A75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fr-FR" noProof="0" smtClean="0"/>
              <a:t>12</a:t>
            </a:fld>
            <a:endParaRPr lang="fr-FR" noProof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95107C9-C034-127B-27AA-50D6D0DEFF8F}"/>
              </a:ext>
            </a:extLst>
          </p:cNvPr>
          <p:cNvSpPr txBox="1"/>
          <p:nvPr/>
        </p:nvSpPr>
        <p:spPr>
          <a:xfrm>
            <a:off x="1114425" y="1638300"/>
            <a:ext cx="9305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/>
              <a:t>Nom de domaine et adresse 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/>
              <a:t>Configuration du site web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/>
              <a:t>Hébergement sur Rocky Linux 9: Serveur apache 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B64E1CF-71AB-B3E0-0422-3AD79EE0B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813" y="152360"/>
            <a:ext cx="1012024" cy="91447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CCB0849-4210-903F-B3D2-01ECBF355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04" y="6221326"/>
            <a:ext cx="1420491" cy="53039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5CEB4E5-AB11-3565-CF5D-B69D31C30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975" y="3305174"/>
            <a:ext cx="9448800" cy="265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78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50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344" y="3270829"/>
            <a:ext cx="5205690" cy="2318328"/>
          </a:xfrm>
        </p:spPr>
        <p:txBody>
          <a:bodyPr rtlCol="0">
            <a:normAutofit fontScale="92500" lnSpcReduction="20000"/>
          </a:bodyPr>
          <a:lstStyle/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Ce sujet de projet est intéressant et stimulant. Il vous permettra de mettre en pratique vos connaissances en PHP, MySQL et web développement. N'hésitez pas à me contacter si vous avez des questions.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Reste améliorer système de suppression  et de publication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4510" y="3598724"/>
            <a:ext cx="4291380" cy="2583072"/>
          </a:xfrm>
        </p:spPr>
        <p:txBody>
          <a:bodyPr rtlCol="0">
            <a:normAutofit/>
          </a:bodyPr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MERCI POUR  VOTRE ATTENTION 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4F3376F-8167-9A38-6D28-257295D350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881" y="6239510"/>
            <a:ext cx="1420491" cy="53039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C6BD0E2-71E9-A5EE-9E5D-136905288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7915" y="126960"/>
            <a:ext cx="1012024" cy="914479"/>
          </a:xfrm>
          <a:prstGeom prst="rect">
            <a:avLst/>
          </a:prstGeom>
        </p:spPr>
      </p:pic>
      <p:sp>
        <p:nvSpPr>
          <p:cNvPr id="22" name="Titre 1">
            <a:extLst>
              <a:ext uri="{FF2B5EF4-FFF2-40B4-BE49-F238E27FC236}">
                <a16:creationId xmlns:a16="http://schemas.microsoft.com/office/drawing/2014/main" id="{C274E668-600F-E549-8698-E5ACF54226C1}"/>
              </a:ext>
            </a:extLst>
          </p:cNvPr>
          <p:cNvSpPr txBox="1">
            <a:spLocks/>
          </p:cNvSpPr>
          <p:nvPr/>
        </p:nvSpPr>
        <p:spPr>
          <a:xfrm>
            <a:off x="1465414" y="685801"/>
            <a:ext cx="4715454" cy="1504950"/>
          </a:xfrm>
          <a:custGeom>
            <a:avLst/>
            <a:gdLst>
              <a:gd name="connsiteX0" fmla="*/ 0 w 4715454"/>
              <a:gd name="connsiteY0" fmla="*/ 0 h 1485900"/>
              <a:gd name="connsiteX1" fmla="*/ 4715454 w 4715454"/>
              <a:gd name="connsiteY1" fmla="*/ 0 h 1485900"/>
              <a:gd name="connsiteX2" fmla="*/ 4715454 w 4715454"/>
              <a:gd name="connsiteY2" fmla="*/ 1485900 h 1485900"/>
              <a:gd name="connsiteX3" fmla="*/ 0 w 4715454"/>
              <a:gd name="connsiteY3" fmla="*/ 1485900 h 1485900"/>
              <a:gd name="connsiteX4" fmla="*/ 0 w 4715454"/>
              <a:gd name="connsiteY4" fmla="*/ 0 h 1485900"/>
              <a:gd name="connsiteX0" fmla="*/ 0 w 4715454"/>
              <a:gd name="connsiteY0" fmla="*/ 0 h 1504950"/>
              <a:gd name="connsiteX1" fmla="*/ 4715454 w 4715454"/>
              <a:gd name="connsiteY1" fmla="*/ 0 h 1504950"/>
              <a:gd name="connsiteX2" fmla="*/ 4705929 w 4715454"/>
              <a:gd name="connsiteY2" fmla="*/ 1504950 h 1504950"/>
              <a:gd name="connsiteX3" fmla="*/ 0 w 4715454"/>
              <a:gd name="connsiteY3" fmla="*/ 1485900 h 1504950"/>
              <a:gd name="connsiteX4" fmla="*/ 0 w 4715454"/>
              <a:gd name="connsiteY4" fmla="*/ 0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5454" h="1504950">
                <a:moveTo>
                  <a:pt x="0" y="0"/>
                </a:moveTo>
                <a:lnTo>
                  <a:pt x="4715454" y="0"/>
                </a:lnTo>
                <a:lnTo>
                  <a:pt x="4705929" y="1504950"/>
                </a:lnTo>
                <a:lnTo>
                  <a:pt x="0" y="1485900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000" dirty="0"/>
              <a:t>Conclusion</a:t>
            </a:r>
            <a:endParaRPr lang="fr-DZ" sz="6000" dirty="0"/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 Introduction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smtClean="0"/>
              <a:t>2</a:t>
            </a:fld>
            <a:endParaRPr lang="fr-FR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09278663-6DFB-48C5-B58E-9F7560421BA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27519" y="3279798"/>
            <a:ext cx="4143555" cy="1800201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 les prérequis : 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pour réalisation  local du projets il utiliserons le serveur Wamp et vs code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04DCAF-DBFE-7942-5D0C-ABFBB76A9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0" y="67807"/>
            <a:ext cx="1219306" cy="7681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5CF8968-17B8-F7C1-5800-C91927770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880" y="1803636"/>
            <a:ext cx="4755292" cy="312142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AA62FF7-4E7E-C537-A979-B86C00F15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1321" y="123392"/>
            <a:ext cx="1127858" cy="12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64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smtClean="0"/>
              <a:pPr rtl="0"/>
              <a:t>3</a:t>
            </a:fld>
            <a:endParaRPr lang="fr-FR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D995C639-CE65-62C2-58C4-4C5DF2D18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244" y="5129488"/>
            <a:ext cx="7875939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Architecture du Project</a:t>
            </a:r>
            <a:endParaRPr lang="fr-DZ" sz="54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3126DBA-3833-B2F2-930E-831384191C11}"/>
              </a:ext>
            </a:extLst>
          </p:cNvPr>
          <p:cNvSpPr/>
          <p:nvPr/>
        </p:nvSpPr>
        <p:spPr>
          <a:xfrm>
            <a:off x="2179782" y="6326909"/>
            <a:ext cx="45719" cy="225754"/>
          </a:xfrm>
          <a:prstGeom prst="roundRect">
            <a:avLst/>
          </a:prstGeom>
          <a:gradFill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DZ"/>
          </a:p>
        </p:txBody>
      </p:sp>
      <p:graphicFrame>
        <p:nvGraphicFramePr>
          <p:cNvPr id="28" name="Diagramme 27">
            <a:extLst>
              <a:ext uri="{FF2B5EF4-FFF2-40B4-BE49-F238E27FC236}">
                <a16:creationId xmlns:a16="http://schemas.microsoft.com/office/drawing/2014/main" id="{4D01A6CB-EAA1-5204-B1F8-3472CCEC48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7035950"/>
              </p:ext>
            </p:extLst>
          </p:nvPr>
        </p:nvGraphicFramePr>
        <p:xfrm>
          <a:off x="1736436" y="146360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6" name="Image 35">
            <a:extLst>
              <a:ext uri="{FF2B5EF4-FFF2-40B4-BE49-F238E27FC236}">
                <a16:creationId xmlns:a16="http://schemas.microsoft.com/office/drawing/2014/main" id="{A9C9B7A8-D14D-0CE9-44B7-2C29FEA41D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47" y="69170"/>
            <a:ext cx="1219306" cy="768163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5C2C654-CB73-DCCE-BBD9-9F04DB6CAE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35344" y="5488565"/>
            <a:ext cx="1127858" cy="1201016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DFDBE873-FAC9-905C-1083-64DBFE7636EC}"/>
              </a:ext>
            </a:extLst>
          </p:cNvPr>
          <p:cNvSpPr txBox="1"/>
          <p:nvPr/>
        </p:nvSpPr>
        <p:spPr>
          <a:xfrm>
            <a:off x="1538926" y="951344"/>
            <a:ext cx="340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Schéma de mes dossiers </a:t>
            </a:r>
            <a:r>
              <a:rPr lang="fr-FR" b="1" dirty="0">
                <a:latin typeface="Algerian" panose="04020705040A02060702" pitchFamily="82" charset="0"/>
              </a:rPr>
              <a:t>:</a:t>
            </a:r>
            <a:endParaRPr lang="fr-DZ" b="1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214211"/>
            <a:ext cx="10515600" cy="1325563"/>
          </a:xfrm>
        </p:spPr>
        <p:txBody>
          <a:bodyPr rtlCol="0"/>
          <a:lstStyle/>
          <a:p>
            <a:pPr rtl="0"/>
            <a:r>
              <a:rPr lang="fr-FR" dirty="0"/>
              <a:t>Freak-It FORUM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smtClean="0"/>
              <a:t>4</a:t>
            </a:fld>
            <a:endParaRPr lang="fr-FR"/>
          </a:p>
        </p:txBody>
      </p:sp>
      <p:pic>
        <p:nvPicPr>
          <p:cNvPr id="16" name="Espace réservé d’image 15" descr="Groupe de personnes en train de discuter">
            <a:extLst>
              <a:ext uri="{FF2B5EF4-FFF2-40B4-BE49-F238E27FC236}">
                <a16:creationId xmlns:a16="http://schemas.microsoft.com/office/drawing/2014/main" id="{2C4DE4C1-E6F3-48EC-A26B-57BBBF5935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blipFill>
            <a:blip r:embed="rId4"/>
            <a:stretch>
              <a:fillRect/>
            </a:stretch>
          </a:blipFill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25B29DD-52DF-10F9-11D7-C6E91A550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85637"/>
            <a:ext cx="12192000" cy="47009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11F2058-D7D4-C3C1-57CD-273D51B323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3748" y="223837"/>
            <a:ext cx="1127858" cy="12010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8A46533-BDE1-99EF-1D4B-32D8F68E1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63" y="6375884"/>
            <a:ext cx="1219306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887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503444"/>
            <a:ext cx="10515600" cy="1325563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sz="5400" dirty="0"/>
              <a:t>Création des bases de donnes 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/>
              <a:t>Ma base et ses tables :</a:t>
            </a:r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8A7AD558-BDAD-C4ED-E7C8-CDB0B7ED3A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1041774" y="3308854"/>
            <a:ext cx="4250661" cy="2262610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3C7831C-5C8A-4D10-8B69-B54C753E2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fr-FR" dirty="0"/>
              <a:t>Les différents liens de mes tables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5CBEC59-7FF9-4688-98DF-89832A0C9025}" type="slidenum">
              <a:rPr lang="fr-FR" smtClean="0"/>
              <a:pPr rtl="0"/>
              <a:t>5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2BF507-75ED-4F09-959F-8E0854B6033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fr-FR" dirty="0"/>
              <a:t>.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EAE83D-663C-FB9B-A97B-CC768C6F9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464" y="3308854"/>
            <a:ext cx="4497154" cy="230623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59B390D9-A29A-6941-8B4F-4E485D35B392}"/>
              </a:ext>
            </a:extLst>
          </p:cNvPr>
          <p:cNvSpPr txBox="1"/>
          <p:nvPr/>
        </p:nvSpPr>
        <p:spPr>
          <a:xfrm>
            <a:off x="1163787" y="1385457"/>
            <a:ext cx="955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/>
              <a:t>La base de données Forum contient 4 tables : inscription, sujets, categories et messages. Les tables sont liées entre elles par des clés étrangères.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E25304C-AE9B-3129-2E60-5F6720F3F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4547" y="6224482"/>
            <a:ext cx="1418768" cy="52731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D42D779-04A4-875F-80E9-71C839E619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7050" y="270009"/>
            <a:ext cx="1011802" cy="91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E3AD94-DE67-2C2D-95DB-1958A6024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452" y="325041"/>
            <a:ext cx="10515600" cy="1325563"/>
          </a:xfrm>
        </p:spPr>
        <p:txBody>
          <a:bodyPr>
            <a:normAutofit/>
          </a:bodyPr>
          <a:lstStyle/>
          <a:p>
            <a:r>
              <a:rPr lang="fr-FR" sz="6000" dirty="0"/>
              <a:t>Fonctionnalités :</a:t>
            </a:r>
            <a:endParaRPr lang="fr-DZ" sz="6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3BABD1-0E4A-0270-E8AD-42CF4AF97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fr-FR" noProof="0" smtClean="0"/>
              <a:t>6</a:t>
            </a:fld>
            <a:endParaRPr lang="fr-FR" noProof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D7E52C2-0428-38A5-083A-261B56073970}"/>
              </a:ext>
            </a:extLst>
          </p:cNvPr>
          <p:cNvSpPr txBox="1"/>
          <p:nvPr/>
        </p:nvSpPr>
        <p:spPr>
          <a:xfrm>
            <a:off x="1782620" y="1819563"/>
            <a:ext cx="932872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800" b="1" dirty="0">
                <a:solidFill>
                  <a:schemeClr val="tx2"/>
                </a:solidFill>
              </a:rPr>
              <a:t>Inscription et connexion des utilisateurs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800" b="1" dirty="0">
                <a:solidFill>
                  <a:schemeClr val="tx2"/>
                </a:solidFill>
              </a:rPr>
              <a:t>Gestion des profils utilisateurs (modification, suppression)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800" b="1" dirty="0">
                <a:solidFill>
                  <a:schemeClr val="tx2"/>
                </a:solidFill>
              </a:rPr>
              <a:t>Création et gestion des catégories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800" b="1" dirty="0">
                <a:solidFill>
                  <a:schemeClr val="tx2"/>
                </a:solidFill>
              </a:rPr>
              <a:t>Publication de sujets et de réponses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800" b="1" dirty="0">
                <a:solidFill>
                  <a:schemeClr val="tx2"/>
                </a:solidFill>
              </a:rPr>
              <a:t>Affichage des sujets et des réponses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800" b="1" dirty="0">
                <a:solidFill>
                  <a:schemeClr val="tx2"/>
                </a:solidFill>
              </a:rPr>
              <a:t>Recherche de sujets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800" b="1" dirty="0">
                <a:solidFill>
                  <a:schemeClr val="tx2"/>
                </a:solidFill>
              </a:rPr>
              <a:t>Administration du forum (gestion des utilisateurs, des catégories et des messages)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0715BE3-D162-799A-42DB-B5276F1E1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56" y="6187538"/>
            <a:ext cx="1219306" cy="56664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B878289-6932-7E6A-912A-A35975A12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1737" y="154677"/>
            <a:ext cx="1012024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57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8B21C1-ACED-5FD8-4F28-B8D487958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514" y="1970972"/>
            <a:ext cx="4230201" cy="1798618"/>
          </a:xfrm>
        </p:spPr>
        <p:txBody>
          <a:bodyPr>
            <a:noAutofit/>
          </a:bodyPr>
          <a:lstStyle/>
          <a:p>
            <a:r>
              <a:rPr lang="fr-FR" sz="6000" dirty="0"/>
              <a:t>Inscription</a:t>
            </a:r>
            <a:br>
              <a:rPr lang="fr-FR" sz="6000" dirty="0"/>
            </a:br>
            <a:endParaRPr lang="fr-DZ" sz="60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E6986E-7C08-DC8E-9D05-CF21C540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fr-FR" noProof="0" smtClean="0"/>
              <a:t>7</a:t>
            </a:fld>
            <a:endParaRPr lang="fr-FR" noProof="0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DF360120-878C-D5DD-2581-4A60A0978AAA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259663" y="3482999"/>
            <a:ext cx="4660844" cy="2289730"/>
          </a:xfrm>
        </p:spPr>
        <p:txBody>
          <a:bodyPr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Formulaire d'inscription: Champs pour le nom, email, mot de passe, etc.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Vérification des données: Fonctions PHP pour garantir la validité des saisies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Confirmation par email: Envoi d'un email pour activer le compte</a:t>
            </a:r>
            <a:endParaRPr kumimoji="0" lang="fr-DZ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  <a:p>
            <a:endParaRPr lang="fr-DZ" sz="20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41A2382-4DB8-A08E-CCBB-68CC04CF2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36" y="877455"/>
            <a:ext cx="5159627" cy="531090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73992B9-681C-B23E-C998-52401F82E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28" y="6185868"/>
            <a:ext cx="1420491" cy="53039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E4BDA67-5FC2-7ADF-5926-A896C6E06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70" y="141734"/>
            <a:ext cx="1012024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338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F70EF4-FF57-99B8-3A19-2E73F5152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fr-F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Authentification et profil</a:t>
            </a:r>
            <a:br>
              <a:rPr kumimoji="0" lang="fr-F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</a:br>
            <a:endParaRPr lang="fr-DZ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95AB480-7C2B-0184-A38D-0A2319D23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fr-FR" noProof="0" smtClean="0"/>
              <a:t>8</a:t>
            </a:fld>
            <a:endParaRPr lang="fr-FR" noProof="0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919BB4BE-3E82-4CDC-C0DE-45FC1F4A83A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409928" y="1678346"/>
            <a:ext cx="9971158" cy="2025435"/>
          </a:xfr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srgbClr val="FFCD6B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formulaire de connexion: Email et mot de passe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srgbClr val="FFCD6B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Gestion des cookies: Se souvenir de la session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500" b="1" i="0" u="none" strike="noStrike" kern="1200" cap="none" spc="0" normalizeH="0" baseline="0" noProof="0" dirty="0">
                <a:ln>
                  <a:noFill/>
                </a:ln>
                <a:solidFill>
                  <a:srgbClr val="FFCD6B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Page de profil: Affichage des informations de l'utilisateur et options de modification</a:t>
            </a:r>
          </a:p>
          <a:p>
            <a:endParaRPr lang="fr-DZ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9A4198F-6204-B2C0-B58B-9620F9CA7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5074" y="380093"/>
            <a:ext cx="1012024" cy="91447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DADB0BE-ED98-4FBA-FE9C-887FD5E03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613" y="3624164"/>
            <a:ext cx="4573315" cy="2667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1E240DF-9C42-BAFD-4CD5-C9CE348F7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82" y="6226497"/>
            <a:ext cx="1420491" cy="53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73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75B7A8-4100-43C9-A363-A9FD8BF6B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519" y="1443655"/>
            <a:ext cx="4301781" cy="1536580"/>
          </a:xfrm>
        </p:spPr>
        <p:txBody>
          <a:bodyPr>
            <a:noAutofit/>
          </a:bodyPr>
          <a:lstStyle/>
          <a:p>
            <a:r>
              <a:rPr lang="fr-FR" sz="5400" dirty="0"/>
              <a:t>Création de contenu</a:t>
            </a:r>
            <a:endParaRPr lang="fr-DZ" sz="5400" dirty="0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CE9C58CA-4BFD-3C28-1CAB-FD9F2D0B1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9350" y="1476375"/>
            <a:ext cx="5334000" cy="3905250"/>
          </a:xfr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9CE9CD-2B45-5B52-B63B-FD6411340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5CBEC59-7FF9-4688-98DF-89832A0C9025}" type="slidenum">
              <a:rPr lang="fr-FR" noProof="0" smtClean="0"/>
              <a:t>9</a:t>
            </a:fld>
            <a:endParaRPr lang="fr-FR" noProof="0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CDA304BE-1D97-7B3B-AC68-7EDD0856FBD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527519" y="3067049"/>
            <a:ext cx="4143555" cy="267652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formulaire de publication d'article: Choix de la catégorie, titre, contenu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Réponses aux messages: Formulaire pour ajouter une réponse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Modération des messages: Gestion des contenus par les administrateurs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DZ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8F9E45A-7FE5-DA32-7D11-CAC3E11CB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29" y="6240376"/>
            <a:ext cx="1420491" cy="53039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239360B-DC47-91BF-1141-8D000ED5F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5438" y="123785"/>
            <a:ext cx="1012024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465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2570071_TF22920738" id="{526D2FBC-782D-4D7B-9325-F7E21CAD9FDE}" vid="{EF60532B-0359-4266-9194-C43344E3372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0</TotalTime>
  <Words>429</Words>
  <Application>Microsoft Office PowerPoint</Application>
  <PresentationFormat>Grand écran</PresentationFormat>
  <Paragraphs>91</Paragraphs>
  <Slides>13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Avenir Next LT Pro</vt:lpstr>
      <vt:lpstr>Calibri</vt:lpstr>
      <vt:lpstr>Gill Sans MT</vt:lpstr>
      <vt:lpstr>Algerian</vt:lpstr>
      <vt:lpstr>Speak Pro</vt:lpstr>
      <vt:lpstr>Arial</vt:lpstr>
      <vt:lpstr>Thème Office</vt:lpstr>
      <vt:lpstr>Freak-It FORUM</vt:lpstr>
      <vt:lpstr> Introduction </vt:lpstr>
      <vt:lpstr>Architecture du Project</vt:lpstr>
      <vt:lpstr>Freak-It FORUM</vt:lpstr>
      <vt:lpstr>Création des bases de donnes  </vt:lpstr>
      <vt:lpstr>Fonctionnalités :</vt:lpstr>
      <vt:lpstr>Inscription </vt:lpstr>
      <vt:lpstr>Authentification et profil </vt:lpstr>
      <vt:lpstr>Création de contenu</vt:lpstr>
      <vt:lpstr>Administration </vt:lpstr>
      <vt:lpstr>Administration et ses liens : </vt:lpstr>
      <vt:lpstr>Hébergement du site </vt:lpstr>
      <vt:lpstr>MERCI POUR  VOTRE ATTENTION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Freak-It FORUM</dc:title>
  <dc:creator>idir moumou</dc:creator>
  <cp:lastModifiedBy>idir moumou</cp:lastModifiedBy>
  <cp:revision>3</cp:revision>
  <dcterms:created xsi:type="dcterms:W3CDTF">2024-02-20T20:31:26Z</dcterms:created>
  <dcterms:modified xsi:type="dcterms:W3CDTF">2024-02-23T16:13:13Z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